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Inter Light"/>
      <p:regular r:id="rId21"/>
      <p:bold r:id="rId22"/>
      <p:italic r:id="rId23"/>
      <p:boldItalic r:id="rId24"/>
    </p:embeddedFont>
    <p:embeddedFont>
      <p:font typeface="Inter SemiBold"/>
      <p:regular r:id="rId25"/>
      <p:bold r:id="rId26"/>
      <p:italic r:id="rId27"/>
      <p:boldItalic r:id="rId28"/>
    </p:embeddedFont>
    <p:embeddedFont>
      <p:font typeface="Roboto"/>
      <p:regular r:id="rId29"/>
      <p:bold r:id="rId30"/>
      <p:italic r:id="rId31"/>
      <p:boldItalic r:id="rId32"/>
    </p:embeddedFont>
    <p:embeddedFont>
      <p:font typeface="Inter"/>
      <p:regular r:id="rId33"/>
      <p:bold r:id="rId34"/>
      <p:italic r:id="rId35"/>
      <p:boldItalic r:id="rId36"/>
    </p:embeddedFont>
    <p:embeddedFont>
      <p:font typeface="Quattrocento Sans"/>
      <p:regular r:id="rId37"/>
      <p:bold r:id="rId38"/>
      <p:italic r:id="rId39"/>
      <p:boldItalic r:id="rId40"/>
    </p:embeddedFont>
    <p:embeddedFont>
      <p:font typeface="Inter Medium"/>
      <p:regular r:id="rId41"/>
      <p:bold r:id="rId42"/>
      <p:italic r:id="rId43"/>
      <p:boldItalic r:id="rId44"/>
    </p:embeddedFont>
    <p:embeddedFont>
      <p:font typeface="Inter Black"/>
      <p:bold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QuattrocentoSans-boldItalic.fntdata"/><Relationship Id="rId20" Type="http://schemas.openxmlformats.org/officeDocument/2006/relationships/slide" Target="slides/slide15.xml"/><Relationship Id="rId42" Type="http://schemas.openxmlformats.org/officeDocument/2006/relationships/font" Target="fonts/InterMedium-bold.fntdata"/><Relationship Id="rId41" Type="http://schemas.openxmlformats.org/officeDocument/2006/relationships/font" Target="fonts/InterMedium-regular.fntdata"/><Relationship Id="rId22" Type="http://schemas.openxmlformats.org/officeDocument/2006/relationships/font" Target="fonts/InterLight-bold.fntdata"/><Relationship Id="rId44" Type="http://schemas.openxmlformats.org/officeDocument/2006/relationships/font" Target="fonts/InterMedium-boldItalic.fntdata"/><Relationship Id="rId21" Type="http://schemas.openxmlformats.org/officeDocument/2006/relationships/font" Target="fonts/InterLight-regular.fntdata"/><Relationship Id="rId43" Type="http://schemas.openxmlformats.org/officeDocument/2006/relationships/font" Target="fonts/InterMedium-italic.fntdata"/><Relationship Id="rId24" Type="http://schemas.openxmlformats.org/officeDocument/2006/relationships/font" Target="fonts/InterLight-boldItalic.fntdata"/><Relationship Id="rId46" Type="http://schemas.openxmlformats.org/officeDocument/2006/relationships/font" Target="fonts/InterBlack-boldItalic.fntdata"/><Relationship Id="rId23" Type="http://schemas.openxmlformats.org/officeDocument/2006/relationships/font" Target="fonts/InterLight-italic.fntdata"/><Relationship Id="rId45" Type="http://schemas.openxmlformats.org/officeDocument/2006/relationships/font" Target="fonts/InterBlack-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InterSemiBold-bold.fntdata"/><Relationship Id="rId25" Type="http://schemas.openxmlformats.org/officeDocument/2006/relationships/font" Target="fonts/InterSemiBold-regular.fntdata"/><Relationship Id="rId28" Type="http://schemas.openxmlformats.org/officeDocument/2006/relationships/font" Target="fonts/InterSemiBold-boldItalic.fntdata"/><Relationship Id="rId27" Type="http://schemas.openxmlformats.org/officeDocument/2006/relationships/font" Target="fonts/InterSemi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6.xml"/><Relationship Id="rId33" Type="http://schemas.openxmlformats.org/officeDocument/2006/relationships/font" Target="fonts/Inter-regular.fntdata"/><Relationship Id="rId10" Type="http://schemas.openxmlformats.org/officeDocument/2006/relationships/slide" Target="slides/slide5.xml"/><Relationship Id="rId32" Type="http://schemas.openxmlformats.org/officeDocument/2006/relationships/font" Target="fonts/Roboto-boldItalic.fntdata"/><Relationship Id="rId13" Type="http://schemas.openxmlformats.org/officeDocument/2006/relationships/slide" Target="slides/slide8.xml"/><Relationship Id="rId35" Type="http://schemas.openxmlformats.org/officeDocument/2006/relationships/font" Target="fonts/Inter-italic.fntdata"/><Relationship Id="rId12" Type="http://schemas.openxmlformats.org/officeDocument/2006/relationships/slide" Target="slides/slide7.xml"/><Relationship Id="rId34" Type="http://schemas.openxmlformats.org/officeDocument/2006/relationships/font" Target="fonts/Inter-bold.fntdata"/><Relationship Id="rId15" Type="http://schemas.openxmlformats.org/officeDocument/2006/relationships/slide" Target="slides/slide10.xml"/><Relationship Id="rId37" Type="http://schemas.openxmlformats.org/officeDocument/2006/relationships/font" Target="fonts/QuattrocentoSans-regular.fntdata"/><Relationship Id="rId14" Type="http://schemas.openxmlformats.org/officeDocument/2006/relationships/slide" Target="slides/slide9.xml"/><Relationship Id="rId36" Type="http://schemas.openxmlformats.org/officeDocument/2006/relationships/font" Target="fonts/Inter-boldItalic.fntdata"/><Relationship Id="rId17" Type="http://schemas.openxmlformats.org/officeDocument/2006/relationships/slide" Target="slides/slide12.xml"/><Relationship Id="rId39" Type="http://schemas.openxmlformats.org/officeDocument/2006/relationships/font" Target="fonts/QuattrocentoSans-italic.fntdata"/><Relationship Id="rId16" Type="http://schemas.openxmlformats.org/officeDocument/2006/relationships/slide" Target="slides/slide11.xml"/><Relationship Id="rId38" Type="http://schemas.openxmlformats.org/officeDocument/2006/relationships/font" Target="fonts/QuattrocentoSans-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3817dda6d3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3817dda6d3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3817dda6d30_3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3817dda6d30_3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3817dda6d30_3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0" name="Google Shape;530;g3817dda6d30_3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3817dda6d30_4_5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2" name="Google Shape;542;g3817dda6d30_4_5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Slide 12 — </a:t>
            </a:r>
            <a:r>
              <a:rPr b="1" i="1" lang="en">
                <a:solidFill>
                  <a:schemeClr val="dk1"/>
                </a:solidFill>
              </a:rPr>
              <a:t>Lessons from the Turnaround</a:t>
            </a:r>
            <a:endParaRPr b="1" i="1">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“Focus beats sprawl—growth must reinforce the System of Play; shed side businesses.”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“Standardize—fewer SKUs/unique elements → faster design cycles, cheaper supply chains.”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“Protect brand identity—balance licenses with strong original IP to reduce volatility.”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“Target the right customers—activate AFOLs and co-create to raise hit rates.”</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3817dda6d30_4_5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7" name="Google Shape;557;g3817dda6d30_4_5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i="1" sz="14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3817dda6d30_8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2" name="Google Shape;572;g3817dda6d30_8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3817dda6d30_0_5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1" name="Google Shape;581;g3817dda6d30_0_5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 LEGO example highlights the risk of losing focus by diversifying too much. Applying this to construction means avoiding the trap of being a jack-of-all-trades. Instead of taking on projects that require you to completely reinvent your processes, you should expand into areas where you can reuse a significant portion of your existing playbook.</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This "system of build" includes your core crews, trusted vendors, and established control methods. By focusing on projects where at least 70% of this system is reusable, you can ensure that each new project strengthens what you already do well. This approach minimizes the need for new processes, reduces errors like RFIs and rework, keeps schedules on track, and protects your profit margins.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In essence, the strategy is to grow by </a:t>
            </a:r>
            <a:r>
              <a:rPr b="1" lang="en">
                <a:solidFill>
                  <a:schemeClr val="dk1"/>
                </a:solidFill>
              </a:rPr>
              <a:t>replication, not reinvention</a:t>
            </a:r>
            <a:r>
              <a:rPr lang="en">
                <a:solidFill>
                  <a:schemeClr val="dk1"/>
                </a:solidFill>
              </a:rPr>
              <a:t>. You should only pursue work where your proven system gives you a competitive advantage.</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3817dda6d30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3817dda6d30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Shahrzad: </a:t>
            </a:r>
            <a:r>
              <a:rPr lang="en"/>
              <a:t>We’ll cover: LEGO’s origins and reputation, how it drifted in the late ’90s/early 2000s, what pushed it close to failure, why fixes didn’t work at first, and how lego learned from these mistakes and where LEGO stands now.”</a:t>
            </a:r>
            <a:endParaRPr/>
          </a:p>
          <a:p>
            <a:pPr indent="0" lvl="0" marL="0" rtl="0" algn="l">
              <a:spcBef>
                <a:spcPts val="120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3817dda6d30_4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3817dda6d30_4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
              <a:t>“LEGO starts in 1932 as a Danish wooden-toy shop focused on craftsmanship. Name means ‘play well.’”</a:t>
            </a:r>
            <a:endParaRPr/>
          </a:p>
          <a:p>
            <a:pPr indent="-298450" lvl="0" marL="457200" rtl="0" algn="l">
              <a:lnSpc>
                <a:spcPct val="115000"/>
              </a:lnSpc>
              <a:spcBef>
                <a:spcPts val="0"/>
              </a:spcBef>
              <a:spcAft>
                <a:spcPts val="0"/>
              </a:spcAft>
              <a:buClr>
                <a:schemeClr val="dk1"/>
              </a:buClr>
              <a:buSzPts val="1100"/>
              <a:buChar char="●"/>
            </a:pPr>
            <a:r>
              <a:rPr lang="en"/>
              <a:t>“Pivots to plastic: 1947 injection molding; 1949 interlocking bricks; 1958 patents the modern stud-and-tube locking system.”</a:t>
            </a:r>
            <a:endParaRPr/>
          </a:p>
          <a:p>
            <a:pPr indent="-298450" lvl="0" marL="457200" rtl="0" algn="l">
              <a:lnSpc>
                <a:spcPct val="115000"/>
              </a:lnSpc>
              <a:spcBef>
                <a:spcPts val="0"/>
              </a:spcBef>
              <a:spcAft>
                <a:spcPts val="0"/>
              </a:spcAft>
              <a:buClr>
                <a:schemeClr val="dk1"/>
              </a:buClr>
              <a:buSzPts val="1100"/>
              <a:buChar char="●"/>
            </a:pPr>
            <a:r>
              <a:rPr lang="en"/>
              <a:t>“The success formula: quality manufacturing + universal interlock across sets → endless rebuildability and loyalty.”</a:t>
            </a:r>
            <a:endParaRPr/>
          </a:p>
          <a:p>
            <a:pPr indent="0" lvl="0" marL="0" rtl="0" algn="l">
              <a:spcBef>
                <a:spcPts val="120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3817dda6d30_4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3817dda6d30_4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b="1" lang="en" sz="1200">
                <a:solidFill>
                  <a:schemeClr val="dk1"/>
                </a:solidFill>
              </a:rPr>
              <a:t>“Four pillars drove reputation:”</a:t>
            </a:r>
            <a:endParaRPr b="1" sz="1200">
              <a:solidFill>
                <a:schemeClr val="dk1"/>
              </a:solidFill>
            </a:endParaRPr>
          </a:p>
          <a:p>
            <a:pPr indent="-298450" lvl="1" marL="914400" rtl="0" algn="l">
              <a:lnSpc>
                <a:spcPct val="115000"/>
              </a:lnSpc>
              <a:spcBef>
                <a:spcPts val="0"/>
              </a:spcBef>
              <a:spcAft>
                <a:spcPts val="0"/>
              </a:spcAft>
              <a:buClr>
                <a:schemeClr val="dk1"/>
              </a:buClr>
              <a:buSzPts val="1100"/>
              <a:buChar char="○"/>
            </a:pPr>
            <a:r>
              <a:rPr b="1" lang="en" sz="1200">
                <a:solidFill>
                  <a:schemeClr val="dk1"/>
                </a:solidFill>
              </a:rPr>
              <a:t>“Quality &amp; consistency—bricks click across decades; a true ‘System of Play.’”</a:t>
            </a:r>
            <a:endParaRPr b="1" sz="1200">
              <a:solidFill>
                <a:schemeClr val="dk1"/>
              </a:solidFill>
            </a:endParaRPr>
          </a:p>
          <a:p>
            <a:pPr indent="-298450" lvl="1" marL="914400" rtl="0" algn="l">
              <a:lnSpc>
                <a:spcPct val="115000"/>
              </a:lnSpc>
              <a:spcBef>
                <a:spcPts val="0"/>
              </a:spcBef>
              <a:spcAft>
                <a:spcPts val="0"/>
              </a:spcAft>
              <a:buClr>
                <a:schemeClr val="dk1"/>
              </a:buClr>
              <a:buSzPts val="1100"/>
              <a:buChar char="○"/>
            </a:pPr>
            <a:r>
              <a:rPr b="1" lang="en" sz="1200">
                <a:solidFill>
                  <a:schemeClr val="dk1"/>
                </a:solidFill>
              </a:rPr>
              <a:t>“Creativity first—open-ended building encourages imagination.”</a:t>
            </a:r>
            <a:endParaRPr b="1" sz="1200">
              <a:solidFill>
                <a:schemeClr val="dk1"/>
              </a:solidFill>
            </a:endParaRPr>
          </a:p>
          <a:p>
            <a:pPr indent="-298450" lvl="1" marL="914400" rtl="0" algn="l">
              <a:lnSpc>
                <a:spcPct val="115000"/>
              </a:lnSpc>
              <a:spcBef>
                <a:spcPts val="0"/>
              </a:spcBef>
              <a:spcAft>
                <a:spcPts val="0"/>
              </a:spcAft>
              <a:buClr>
                <a:schemeClr val="dk1"/>
              </a:buClr>
              <a:buSzPts val="1100"/>
              <a:buChar char="○"/>
            </a:pPr>
            <a:r>
              <a:rPr b="1" lang="en" sz="1200">
                <a:solidFill>
                  <a:schemeClr val="dk1"/>
                </a:solidFill>
              </a:rPr>
              <a:t>“Learning through play—more than a toy; it teaches problem solving.”</a:t>
            </a:r>
            <a:endParaRPr b="1" sz="1200">
              <a:solidFill>
                <a:schemeClr val="dk1"/>
              </a:solidFill>
            </a:endParaRPr>
          </a:p>
          <a:p>
            <a:pPr indent="-298450" lvl="1" marL="914400" rtl="0" algn="l">
              <a:lnSpc>
                <a:spcPct val="115000"/>
              </a:lnSpc>
              <a:spcBef>
                <a:spcPts val="0"/>
              </a:spcBef>
              <a:spcAft>
                <a:spcPts val="0"/>
              </a:spcAft>
              <a:buClr>
                <a:schemeClr val="dk1"/>
              </a:buClr>
              <a:buSzPts val="1100"/>
              <a:buChar char="○"/>
            </a:pPr>
            <a:r>
              <a:rPr b="1" lang="en" sz="1200">
                <a:solidFill>
                  <a:schemeClr val="dk1"/>
                </a:solidFill>
              </a:rPr>
              <a:t>“Proof in the market—long, steady demand shows trust in the product.”</a:t>
            </a:r>
            <a:endParaRPr b="1" sz="1200">
              <a:solidFill>
                <a:schemeClr val="dk1"/>
              </a:solidFill>
            </a:endParaRPr>
          </a:p>
          <a:p>
            <a:pPr indent="0" lvl="0" marL="0" rtl="0" algn="l">
              <a:spcBef>
                <a:spcPts val="1200"/>
              </a:spcBef>
              <a:spcAft>
                <a:spcPts val="0"/>
              </a:spcAft>
              <a:buNone/>
            </a:pPr>
            <a:r>
              <a:t/>
            </a:r>
            <a:endParaRPr b="1" sz="12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3817dda6d30_4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3817dda6d30_4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2400"/>
              </a:spcBef>
              <a:spcAft>
                <a:spcPts val="0"/>
              </a:spcAft>
              <a:buClr>
                <a:schemeClr val="dk1"/>
              </a:buClr>
              <a:buSzPts val="1100"/>
              <a:buFont typeface="Arial"/>
              <a:buNone/>
            </a:pPr>
            <a:r>
              <a:rPr b="1" lang="en" sz="2300">
                <a:solidFill>
                  <a:schemeClr val="dk1"/>
                </a:solidFill>
              </a:rPr>
              <a:t>LEGO’s New Directions (1990s–Early 2000s)</a:t>
            </a:r>
            <a:endParaRPr b="1" sz="2300">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
                <a:solidFill>
                  <a:schemeClr val="dk1"/>
                </a:solidFill>
              </a:rPr>
              <a:t>Digital/Gaming push (1996–2002):</a:t>
            </a:r>
            <a:r>
              <a:rPr lang="en">
                <a:solidFill>
                  <a:schemeClr val="dk1"/>
                </a:solidFill>
              </a:rPr>
              <a:t> Launched LEGO Media; hit PC titles like </a:t>
            </a:r>
            <a:r>
              <a:rPr i="1" lang="en">
                <a:solidFill>
                  <a:schemeClr val="dk1"/>
                </a:solidFill>
              </a:rPr>
              <a:t>LEGO Island</a:t>
            </a:r>
            <a:r>
              <a:rPr lang="en">
                <a:solidFill>
                  <a:schemeClr val="dk1"/>
                </a:solidFill>
              </a:rPr>
              <a:t> (1997), </a:t>
            </a:r>
            <a:r>
              <a:rPr i="1" lang="en">
                <a:solidFill>
                  <a:schemeClr val="dk1"/>
                </a:solidFill>
              </a:rPr>
              <a:t>LEGO Racers</a:t>
            </a:r>
            <a:r>
              <a:rPr lang="en">
                <a:solidFill>
                  <a:schemeClr val="dk1"/>
                </a:solidFill>
              </a:rPr>
              <a:t> (1999), </a:t>
            </a:r>
            <a:r>
              <a:rPr i="1" lang="en">
                <a:solidFill>
                  <a:schemeClr val="dk1"/>
                </a:solidFill>
              </a:rPr>
              <a:t>LEGO Creator</a:t>
            </a:r>
            <a:r>
              <a:rPr lang="en">
                <a:solidFill>
                  <a:schemeClr val="dk1"/>
                </a:solidFill>
              </a:rPr>
              <a:t> (1998), </a:t>
            </a:r>
            <a:r>
              <a:rPr i="1" lang="en">
                <a:solidFill>
                  <a:schemeClr val="dk1"/>
                </a:solidFill>
              </a:rPr>
              <a:t>LEGO Chess</a:t>
            </a:r>
            <a:r>
              <a:rPr lang="en">
                <a:solidFill>
                  <a:schemeClr val="dk1"/>
                </a:solidFill>
              </a:rPr>
              <a:t> (1998).</a:t>
            </a:r>
            <a:br>
              <a:rPr lang="en">
                <a:solidFill>
                  <a:schemeClr val="dk1"/>
                </a:solidFill>
              </a:rPr>
            </a:b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Filmmaking kits:</a:t>
            </a:r>
            <a:r>
              <a:rPr lang="en">
                <a:solidFill>
                  <a:schemeClr val="dk1"/>
                </a:solidFill>
              </a:rPr>
              <a:t> </a:t>
            </a:r>
            <a:r>
              <a:rPr i="1" lang="en">
                <a:solidFill>
                  <a:schemeClr val="dk1"/>
                </a:solidFill>
              </a:rPr>
              <a:t>LEGO Studio</a:t>
            </a:r>
            <a:r>
              <a:rPr lang="en">
                <a:solidFill>
                  <a:schemeClr val="dk1"/>
                </a:solidFill>
              </a:rPr>
              <a:t> (2000) and the </a:t>
            </a:r>
            <a:r>
              <a:rPr b="1" lang="en">
                <a:solidFill>
                  <a:schemeClr val="dk1"/>
                </a:solidFill>
              </a:rPr>
              <a:t>Steven Spielberg MovieMaker Set</a:t>
            </a:r>
            <a:r>
              <a:rPr lang="en">
                <a:solidFill>
                  <a:schemeClr val="dk1"/>
                </a:solidFill>
              </a:rPr>
              <a:t> (2000) with USB camera &amp; stop-motion software.</a:t>
            </a:r>
            <a:br>
              <a:rPr lang="en">
                <a:solidFill>
                  <a:schemeClr val="dk1"/>
                </a:solidFill>
              </a:rPr>
            </a:b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Big IP licensing:</a:t>
            </a:r>
            <a:r>
              <a:rPr lang="en">
                <a:solidFill>
                  <a:schemeClr val="dk1"/>
                </a:solidFill>
              </a:rPr>
              <a:t> First major deal—</a:t>
            </a:r>
            <a:r>
              <a:rPr b="1" lang="en">
                <a:solidFill>
                  <a:schemeClr val="dk1"/>
                </a:solidFill>
              </a:rPr>
              <a:t>Star Wars</a:t>
            </a:r>
            <a:r>
              <a:rPr lang="en">
                <a:solidFill>
                  <a:schemeClr val="dk1"/>
                </a:solidFill>
              </a:rPr>
              <a:t> (1999); then </a:t>
            </a:r>
            <a:r>
              <a:rPr b="1" lang="en">
                <a:solidFill>
                  <a:schemeClr val="dk1"/>
                </a:solidFill>
              </a:rPr>
              <a:t>Harry Potter</a:t>
            </a:r>
            <a:r>
              <a:rPr lang="en">
                <a:solidFill>
                  <a:schemeClr val="dk1"/>
                </a:solidFill>
              </a:rPr>
              <a:t> (2001), </a:t>
            </a:r>
            <a:r>
              <a:rPr b="1" lang="en">
                <a:solidFill>
                  <a:schemeClr val="dk1"/>
                </a:solidFill>
              </a:rPr>
              <a:t>Spider-Man</a:t>
            </a:r>
            <a:r>
              <a:rPr lang="en">
                <a:solidFill>
                  <a:schemeClr val="dk1"/>
                </a:solidFill>
              </a:rPr>
              <a:t> (2002), </a:t>
            </a:r>
            <a:r>
              <a:rPr b="1" lang="en">
                <a:solidFill>
                  <a:schemeClr val="dk1"/>
                </a:solidFill>
              </a:rPr>
              <a:t>Disney</a:t>
            </a:r>
            <a:r>
              <a:rPr lang="en">
                <a:solidFill>
                  <a:schemeClr val="dk1"/>
                </a:solidFill>
              </a:rPr>
              <a:t> tie-ins, </a:t>
            </a:r>
            <a:r>
              <a:rPr b="1" lang="en">
                <a:solidFill>
                  <a:schemeClr val="dk1"/>
                </a:solidFill>
              </a:rPr>
              <a:t>NBA</a:t>
            </a:r>
            <a:r>
              <a:rPr lang="en">
                <a:solidFill>
                  <a:schemeClr val="dk1"/>
                </a:solidFill>
              </a:rPr>
              <a:t> (2003) with first natural-skin-tone minifigs.</a:t>
            </a:r>
            <a:br>
              <a:rPr lang="en">
                <a:solidFill>
                  <a:schemeClr val="dk1"/>
                </a:solidFill>
              </a:rPr>
            </a:b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Early childhood focus:</a:t>
            </a:r>
            <a:r>
              <a:rPr lang="en">
                <a:solidFill>
                  <a:schemeClr val="dk1"/>
                </a:solidFill>
              </a:rPr>
              <a:t> Merged </a:t>
            </a:r>
            <a:r>
              <a:rPr b="1" lang="en">
                <a:solidFill>
                  <a:schemeClr val="dk1"/>
                </a:solidFill>
              </a:rPr>
              <a:t>DUPLO</a:t>
            </a:r>
            <a:r>
              <a:rPr lang="en">
                <a:solidFill>
                  <a:schemeClr val="dk1"/>
                </a:solidFill>
              </a:rPr>
              <a:t> and LEGO Baby into </a:t>
            </a:r>
            <a:r>
              <a:rPr b="1" lang="en">
                <a:solidFill>
                  <a:schemeClr val="dk1"/>
                </a:solidFill>
              </a:rPr>
              <a:t>LEGO Explore</a:t>
            </a:r>
            <a:r>
              <a:rPr lang="en">
                <a:solidFill>
                  <a:schemeClr val="dk1"/>
                </a:solidFill>
              </a:rPr>
              <a:t> (2002).</a:t>
            </a:r>
            <a:br>
              <a:rPr lang="en">
                <a:solidFill>
                  <a:schemeClr val="dk1"/>
                </a:solidFill>
              </a:rPr>
            </a:b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Theme parks expansion:</a:t>
            </a:r>
            <a:r>
              <a:rPr lang="en">
                <a:solidFill>
                  <a:schemeClr val="dk1"/>
                </a:solidFill>
              </a:rPr>
              <a:t> Operating </a:t>
            </a:r>
            <a:r>
              <a:rPr b="1" lang="en">
                <a:solidFill>
                  <a:schemeClr val="dk1"/>
                </a:solidFill>
              </a:rPr>
              <a:t>LEGOLAND</a:t>
            </a:r>
            <a:r>
              <a:rPr lang="en">
                <a:solidFill>
                  <a:schemeClr val="dk1"/>
                </a:solidFill>
              </a:rPr>
              <a:t> parks—Windsor (1996), California (1999), Deutschland (2002).</a:t>
            </a:r>
            <a:br>
              <a:rPr lang="en">
                <a:solidFill>
                  <a:schemeClr val="dk1"/>
                </a:solidFill>
              </a:rPr>
            </a:b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Lifestyle/apparel:</a:t>
            </a:r>
            <a:r>
              <a:rPr lang="en">
                <a:solidFill>
                  <a:schemeClr val="dk1"/>
                </a:solidFill>
              </a:rPr>
              <a:t> Licensed </a:t>
            </a:r>
            <a:r>
              <a:rPr b="1" lang="en">
                <a:solidFill>
                  <a:schemeClr val="dk1"/>
                </a:solidFill>
              </a:rPr>
              <a:t>LEGO Wear</a:t>
            </a:r>
            <a:r>
              <a:rPr lang="en">
                <a:solidFill>
                  <a:schemeClr val="dk1"/>
                </a:solidFill>
              </a:rPr>
              <a:t> (kids’ clothing) in Europe.</a:t>
            </a:r>
            <a:br>
              <a:rPr lang="en">
                <a:solidFill>
                  <a:schemeClr val="dk1"/>
                </a:solidFill>
              </a:rPr>
            </a:b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So what?</a:t>
            </a:r>
            <a:br>
              <a:rPr b="1" lang="en">
                <a:solidFill>
                  <a:schemeClr val="dk1"/>
                </a:solidFill>
              </a:rPr>
            </a:br>
            <a:r>
              <a:rPr lang="en">
                <a:solidFill>
                  <a:schemeClr val="dk1"/>
                </a:solidFill>
              </a:rPr>
              <a:t> LEGO diversified beyond bricks—into games, film-making tools, licensed IP, parks, preschool, and apparel—to grow the brand and reach new audiences.</a:t>
            </a:r>
            <a:endParaRPr>
              <a:solidFill>
                <a:schemeClr val="dk1"/>
              </a:solidFill>
            </a:endParaRPr>
          </a:p>
          <a:p>
            <a:pPr indent="0" lvl="0" marL="0" rtl="0" algn="l">
              <a:spcBef>
                <a:spcPts val="1200"/>
              </a:spcBef>
              <a:spcAft>
                <a:spcPts val="0"/>
              </a:spcAft>
              <a:buNone/>
            </a:pPr>
            <a:r>
              <a:t/>
            </a:r>
            <a:endParaRPr b="1" sz="12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3817dda6d30_4_4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3817dda6d30_4_4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b="1" i="1" lang="en" sz="1500">
                <a:solidFill>
                  <a:srgbClr val="3C51B4"/>
                </a:solidFill>
                <a:highlight>
                  <a:srgbClr val="FFFFFF"/>
                </a:highlight>
                <a:latin typeface="Roboto"/>
                <a:ea typeface="Roboto"/>
                <a:cs typeface="Roboto"/>
                <a:sym typeface="Roboto"/>
              </a:rPr>
              <a:t>“Late ’90s/early 2000s, LEGO spreads into areas far from its core brick system:”</a:t>
            </a:r>
            <a:endParaRPr b="1" i="1" sz="1500">
              <a:solidFill>
                <a:srgbClr val="3C51B4"/>
              </a:solidFill>
              <a:highlight>
                <a:srgbClr val="FFFFFF"/>
              </a:highlight>
              <a:latin typeface="Roboto"/>
              <a:ea typeface="Roboto"/>
              <a:cs typeface="Roboto"/>
              <a:sym typeface="Roboto"/>
            </a:endParaRPr>
          </a:p>
          <a:p>
            <a:pPr indent="-298450" lvl="1" marL="914400" rtl="0" algn="l">
              <a:lnSpc>
                <a:spcPct val="115000"/>
              </a:lnSpc>
              <a:spcBef>
                <a:spcPts val="0"/>
              </a:spcBef>
              <a:spcAft>
                <a:spcPts val="0"/>
              </a:spcAft>
              <a:buClr>
                <a:schemeClr val="dk1"/>
              </a:buClr>
              <a:buSzPts val="1100"/>
              <a:buChar char="○"/>
            </a:pPr>
            <a:r>
              <a:rPr b="1" i="1" lang="en" sz="1500">
                <a:solidFill>
                  <a:srgbClr val="3C51B4"/>
                </a:solidFill>
                <a:highlight>
                  <a:srgbClr val="FFFFFF"/>
                </a:highlight>
                <a:latin typeface="Roboto"/>
                <a:ea typeface="Roboto"/>
                <a:cs typeface="Roboto"/>
                <a:sym typeface="Roboto"/>
              </a:rPr>
              <a:t>“Digital/interactive (PC games, MovieMaker kits) without clear hardware/software advantage.”</a:t>
            </a:r>
            <a:endParaRPr b="1" i="1" sz="1500">
              <a:solidFill>
                <a:srgbClr val="3C51B4"/>
              </a:solidFill>
              <a:highlight>
                <a:srgbClr val="FFFFFF"/>
              </a:highlight>
              <a:latin typeface="Roboto"/>
              <a:ea typeface="Roboto"/>
              <a:cs typeface="Roboto"/>
              <a:sym typeface="Roboto"/>
            </a:endParaRPr>
          </a:p>
          <a:p>
            <a:pPr indent="-298450" lvl="1" marL="914400" rtl="0" algn="l">
              <a:lnSpc>
                <a:spcPct val="115000"/>
              </a:lnSpc>
              <a:spcBef>
                <a:spcPts val="0"/>
              </a:spcBef>
              <a:spcAft>
                <a:spcPts val="0"/>
              </a:spcAft>
              <a:buClr>
                <a:schemeClr val="dk1"/>
              </a:buClr>
              <a:buSzPts val="1100"/>
              <a:buChar char="○"/>
            </a:pPr>
            <a:r>
              <a:rPr b="1" i="1" lang="en" sz="1500">
                <a:solidFill>
                  <a:srgbClr val="3C51B4"/>
                </a:solidFill>
                <a:highlight>
                  <a:srgbClr val="FFFFFF"/>
                </a:highlight>
                <a:latin typeface="Roboto"/>
                <a:ea typeface="Roboto"/>
                <a:cs typeface="Roboto"/>
                <a:sym typeface="Roboto"/>
              </a:rPr>
              <a:t>“License-first mindset (Star Wars, Harry Potter, NBA, Disney) → explosion of SKUs, colors, unique molds; costs up, replay value down.”</a:t>
            </a:r>
            <a:endParaRPr b="1" i="1" sz="1500">
              <a:solidFill>
                <a:srgbClr val="3C51B4"/>
              </a:solidFill>
              <a:highlight>
                <a:srgbClr val="FFFFFF"/>
              </a:highlight>
              <a:latin typeface="Roboto"/>
              <a:ea typeface="Roboto"/>
              <a:cs typeface="Roboto"/>
              <a:sym typeface="Roboto"/>
            </a:endParaRPr>
          </a:p>
          <a:p>
            <a:pPr indent="-298450" lvl="1" marL="914400" rtl="0" algn="l">
              <a:lnSpc>
                <a:spcPct val="115000"/>
              </a:lnSpc>
              <a:spcBef>
                <a:spcPts val="0"/>
              </a:spcBef>
              <a:spcAft>
                <a:spcPts val="0"/>
              </a:spcAft>
              <a:buClr>
                <a:schemeClr val="dk1"/>
              </a:buClr>
              <a:buSzPts val="1100"/>
              <a:buChar char="○"/>
            </a:pPr>
            <a:r>
              <a:rPr b="1" i="1" lang="en" sz="1500">
                <a:solidFill>
                  <a:srgbClr val="3C51B4"/>
                </a:solidFill>
                <a:highlight>
                  <a:srgbClr val="FFFFFF"/>
                </a:highlight>
                <a:latin typeface="Roboto"/>
                <a:ea typeface="Roboto"/>
                <a:cs typeface="Roboto"/>
                <a:sym typeface="Roboto"/>
              </a:rPr>
              <a:t>“Theme parks—capital intensive, operational distraction.”</a:t>
            </a:r>
            <a:endParaRPr b="1" i="1" sz="1500">
              <a:solidFill>
                <a:srgbClr val="3C51B4"/>
              </a:solidFill>
              <a:highlight>
                <a:srgbClr val="FFFFFF"/>
              </a:highlight>
              <a:latin typeface="Roboto"/>
              <a:ea typeface="Roboto"/>
              <a:cs typeface="Roboto"/>
              <a:sym typeface="Roboto"/>
            </a:endParaRPr>
          </a:p>
          <a:p>
            <a:pPr indent="-298450" lvl="1" marL="914400" rtl="0" algn="l">
              <a:lnSpc>
                <a:spcPct val="115000"/>
              </a:lnSpc>
              <a:spcBef>
                <a:spcPts val="0"/>
              </a:spcBef>
              <a:spcAft>
                <a:spcPts val="0"/>
              </a:spcAft>
              <a:buClr>
                <a:schemeClr val="dk1"/>
              </a:buClr>
              <a:buSzPts val="1100"/>
              <a:buChar char="○"/>
            </a:pPr>
            <a:r>
              <a:rPr b="1" i="1" lang="en" sz="1500">
                <a:solidFill>
                  <a:srgbClr val="3C51B4"/>
                </a:solidFill>
                <a:highlight>
                  <a:srgbClr val="FFFFFF"/>
                </a:highlight>
                <a:latin typeface="Roboto"/>
                <a:ea typeface="Roboto"/>
                <a:cs typeface="Roboto"/>
                <a:sym typeface="Roboto"/>
              </a:rPr>
              <a:t>“Preschool/apparel expansions—non-system, lower-margin categories dilute focus.”</a:t>
            </a:r>
            <a:endParaRPr b="1" i="1" sz="1500">
              <a:solidFill>
                <a:srgbClr val="3C51B4"/>
              </a:solidFill>
              <a:highlight>
                <a:srgbClr val="FFFFFF"/>
              </a:highlight>
              <a:latin typeface="Roboto"/>
              <a:ea typeface="Roboto"/>
              <a:cs typeface="Roboto"/>
              <a:sym typeface="Roboto"/>
            </a:endParaRPr>
          </a:p>
          <a:p>
            <a:pPr indent="0" lvl="0" marL="0" rtl="0" algn="l">
              <a:spcBef>
                <a:spcPts val="1200"/>
              </a:spcBef>
              <a:spcAft>
                <a:spcPts val="0"/>
              </a:spcAft>
              <a:buNone/>
            </a:pPr>
            <a:r>
              <a:t/>
            </a:r>
            <a:endParaRPr b="1" i="1" sz="1500">
              <a:solidFill>
                <a:srgbClr val="3C51B4"/>
              </a:solidFill>
              <a:highlight>
                <a:srgbClr val="FFFFFF"/>
              </a:highlight>
              <a:latin typeface="Roboto"/>
              <a:ea typeface="Roboto"/>
              <a:cs typeface="Roboto"/>
              <a:sym typeface="Robo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3817dda6d30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3817dda6d30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3817dda6d30_3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3817dda6d30_3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3817dda6d30_3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2" name="Google Shape;512;g3817dda6d30_3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Alt 1">
  <p:cSld name="BLANK_1">
    <p:bg>
      <p:bgPr>
        <a:solidFill>
          <a:schemeClr val="dk2"/>
        </a:solidFill>
      </p:bgPr>
    </p:bg>
    <p:spTree>
      <p:nvGrpSpPr>
        <p:cNvPr id="9" name="Shape 9"/>
        <p:cNvGrpSpPr/>
        <p:nvPr/>
      </p:nvGrpSpPr>
      <p:grpSpPr>
        <a:xfrm>
          <a:off x="0" y="0"/>
          <a:ext cx="0" cy="0"/>
          <a:chOff x="0" y="0"/>
          <a:chExt cx="0" cy="0"/>
        </a:xfrm>
      </p:grpSpPr>
      <p:sp>
        <p:nvSpPr>
          <p:cNvPr id="10" name="Google Shape;10;p2"/>
          <p:cNvSpPr/>
          <p:nvPr/>
        </p:nvSpPr>
        <p:spPr>
          <a:xfrm>
            <a:off x="175" y="-2125"/>
            <a:ext cx="6913800" cy="4203000"/>
          </a:xfrm>
          <a:prstGeom prst="rect">
            <a:avLst/>
          </a:prstGeom>
          <a:gradFill>
            <a:gsLst>
              <a:gs pos="0">
                <a:schemeClr val="accent1"/>
              </a:gs>
              <a:gs pos="72000">
                <a:schemeClr val="lt1"/>
              </a:gs>
              <a:gs pos="100000">
                <a:schemeClr val="dk2"/>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a:ea typeface="Inter"/>
              <a:cs typeface="Inter"/>
              <a:sym typeface="Inter"/>
            </a:endParaRPr>
          </a:p>
        </p:txBody>
      </p:sp>
      <p:sp>
        <p:nvSpPr>
          <p:cNvPr id="11" name="Google Shape;11;p2"/>
          <p:cNvSpPr/>
          <p:nvPr/>
        </p:nvSpPr>
        <p:spPr>
          <a:xfrm rot="10800000">
            <a:off x="175" y="4198775"/>
            <a:ext cx="6913800" cy="940500"/>
          </a:xfrm>
          <a:prstGeom prst="rect">
            <a:avLst/>
          </a:prstGeom>
          <a:gradFill>
            <a:gsLst>
              <a:gs pos="0">
                <a:schemeClr val="accent1"/>
              </a:gs>
              <a:gs pos="72000">
                <a:schemeClr val="lt1"/>
              </a:gs>
              <a:gs pos="100000">
                <a:schemeClr val="dk2"/>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a:ea typeface="Inter"/>
              <a:cs typeface="Inter"/>
              <a:sym typeface="Inter"/>
            </a:endParaRPr>
          </a:p>
        </p:txBody>
      </p:sp>
      <p:sp>
        <p:nvSpPr>
          <p:cNvPr id="12" name="Google Shape;12;p2"/>
          <p:cNvSpPr/>
          <p:nvPr/>
        </p:nvSpPr>
        <p:spPr>
          <a:xfrm rot="10800000">
            <a:off x="6914000" y="4198775"/>
            <a:ext cx="2232300" cy="940500"/>
          </a:xfrm>
          <a:prstGeom prst="rect">
            <a:avLst/>
          </a:prstGeom>
          <a:gradFill>
            <a:gsLst>
              <a:gs pos="0">
                <a:schemeClr val="accent1"/>
              </a:gs>
              <a:gs pos="72000">
                <a:schemeClr val="lt1"/>
              </a:gs>
              <a:gs pos="100000">
                <a:schemeClr val="dk2"/>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a:ea typeface="Inter"/>
              <a:cs typeface="Inter"/>
              <a:sym typeface="Inter"/>
            </a:endParaRPr>
          </a:p>
        </p:txBody>
      </p:sp>
      <p:sp>
        <p:nvSpPr>
          <p:cNvPr id="13" name="Google Shape;13;p2"/>
          <p:cNvSpPr/>
          <p:nvPr/>
        </p:nvSpPr>
        <p:spPr>
          <a:xfrm rot="10800000">
            <a:off x="6914000" y="-2225"/>
            <a:ext cx="2232300" cy="4202400"/>
          </a:xfrm>
          <a:prstGeom prst="rect">
            <a:avLst/>
          </a:prstGeom>
          <a:gradFill>
            <a:gsLst>
              <a:gs pos="0">
                <a:schemeClr val="accent1"/>
              </a:gs>
              <a:gs pos="72000">
                <a:schemeClr val="lt1"/>
              </a:gs>
              <a:gs pos="100000">
                <a:schemeClr val="dk2"/>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a:ea typeface="Inter"/>
              <a:cs typeface="Inter"/>
              <a:sym typeface="Inter"/>
            </a:endParaRPr>
          </a:p>
        </p:txBody>
      </p:sp>
      <p:sp>
        <p:nvSpPr>
          <p:cNvPr id="14" name="Google Shape;14;p2"/>
          <p:cNvSpPr txBox="1"/>
          <p:nvPr>
            <p:ph type="title"/>
          </p:nvPr>
        </p:nvSpPr>
        <p:spPr>
          <a:xfrm>
            <a:off x="272350" y="746550"/>
            <a:ext cx="6493800" cy="3382800"/>
          </a:xfrm>
          <a:prstGeom prst="rect">
            <a:avLst/>
          </a:prstGeom>
        </p:spPr>
        <p:txBody>
          <a:bodyPr anchorCtr="0" anchor="b" bIns="91425" lIns="0" spcFirstLastPara="1" rIns="0" wrap="square" tIns="91425">
            <a:noAutofit/>
          </a:bodyPr>
          <a:lstStyle>
            <a:lvl1pPr lvl="0">
              <a:spcBef>
                <a:spcPts val="0"/>
              </a:spcBef>
              <a:spcAft>
                <a:spcPts val="0"/>
              </a:spcAft>
              <a:buNone/>
              <a:defRPr sz="6000"/>
            </a:lvl1pPr>
            <a:lvl2pPr lvl="1">
              <a:lnSpc>
                <a:spcPct val="115000"/>
              </a:lnSpc>
              <a:spcBef>
                <a:spcPts val="0"/>
              </a:spcBef>
              <a:spcAft>
                <a:spcPts val="0"/>
              </a:spcAft>
              <a:buNone/>
              <a:defRPr sz="6000"/>
            </a:lvl2pPr>
            <a:lvl3pPr lvl="2">
              <a:lnSpc>
                <a:spcPct val="115000"/>
              </a:lnSpc>
              <a:spcBef>
                <a:spcPts val="0"/>
              </a:spcBef>
              <a:spcAft>
                <a:spcPts val="0"/>
              </a:spcAft>
              <a:buNone/>
              <a:defRPr sz="6000"/>
            </a:lvl3pPr>
            <a:lvl4pPr lvl="3">
              <a:lnSpc>
                <a:spcPct val="115000"/>
              </a:lnSpc>
              <a:spcBef>
                <a:spcPts val="0"/>
              </a:spcBef>
              <a:spcAft>
                <a:spcPts val="0"/>
              </a:spcAft>
              <a:buNone/>
              <a:defRPr sz="6000"/>
            </a:lvl4pPr>
            <a:lvl5pPr lvl="4">
              <a:lnSpc>
                <a:spcPct val="115000"/>
              </a:lnSpc>
              <a:spcBef>
                <a:spcPts val="0"/>
              </a:spcBef>
              <a:spcAft>
                <a:spcPts val="0"/>
              </a:spcAft>
              <a:buNone/>
              <a:defRPr sz="6000"/>
            </a:lvl5pPr>
            <a:lvl6pPr lvl="5">
              <a:lnSpc>
                <a:spcPct val="115000"/>
              </a:lnSpc>
              <a:spcBef>
                <a:spcPts val="0"/>
              </a:spcBef>
              <a:spcAft>
                <a:spcPts val="0"/>
              </a:spcAft>
              <a:buNone/>
              <a:defRPr sz="6000"/>
            </a:lvl6pPr>
            <a:lvl7pPr lvl="6">
              <a:lnSpc>
                <a:spcPct val="115000"/>
              </a:lnSpc>
              <a:spcBef>
                <a:spcPts val="0"/>
              </a:spcBef>
              <a:spcAft>
                <a:spcPts val="0"/>
              </a:spcAft>
              <a:buNone/>
              <a:defRPr sz="6000"/>
            </a:lvl7pPr>
            <a:lvl8pPr lvl="7">
              <a:lnSpc>
                <a:spcPct val="115000"/>
              </a:lnSpc>
              <a:spcBef>
                <a:spcPts val="0"/>
              </a:spcBef>
              <a:spcAft>
                <a:spcPts val="0"/>
              </a:spcAft>
              <a:buNone/>
              <a:defRPr sz="6000"/>
            </a:lvl8pPr>
            <a:lvl9pPr lvl="8">
              <a:lnSpc>
                <a:spcPct val="115000"/>
              </a:lnSpc>
              <a:spcBef>
                <a:spcPts val="0"/>
              </a:spcBef>
              <a:spcAft>
                <a:spcPts val="0"/>
              </a:spcAft>
              <a:buNone/>
              <a:defRPr sz="6000"/>
            </a:lvl9pPr>
          </a:lstStyle>
          <a:p/>
        </p:txBody>
      </p:sp>
      <p:sp>
        <p:nvSpPr>
          <p:cNvPr id="15" name="Google Shape;15;p2"/>
          <p:cNvSpPr txBox="1"/>
          <p:nvPr>
            <p:ph idx="1" type="subTitle"/>
          </p:nvPr>
        </p:nvSpPr>
        <p:spPr>
          <a:xfrm>
            <a:off x="272350" y="4377150"/>
            <a:ext cx="1812900" cy="107700"/>
          </a:xfrm>
          <a:prstGeom prst="rect">
            <a:avLst/>
          </a:prstGeom>
        </p:spPr>
        <p:txBody>
          <a:bodyPr anchorCtr="0" anchor="t" bIns="0" lIns="0" spcFirstLastPara="1" rIns="0" wrap="square" tIns="0">
            <a:spAutoFit/>
          </a:bodyPr>
          <a:lstStyle>
            <a:lvl1pPr lvl="0">
              <a:spcBef>
                <a:spcPts val="0"/>
              </a:spcBef>
              <a:spcAft>
                <a:spcPts val="0"/>
              </a:spcAft>
              <a:buSzPts val="700"/>
              <a:buNone/>
              <a:defRPr sz="700"/>
            </a:lvl1pPr>
            <a:lvl2pPr lvl="1">
              <a:spcBef>
                <a:spcPts val="0"/>
              </a:spcBef>
              <a:spcAft>
                <a:spcPts val="0"/>
              </a:spcAft>
              <a:buClr>
                <a:schemeClr val="dk1"/>
              </a:buClr>
              <a:buSzPts val="700"/>
              <a:buNone/>
              <a:defRPr sz="700">
                <a:solidFill>
                  <a:schemeClr val="dk1"/>
                </a:solidFill>
              </a:defRPr>
            </a:lvl2pPr>
            <a:lvl3pPr lvl="2">
              <a:spcBef>
                <a:spcPts val="0"/>
              </a:spcBef>
              <a:spcAft>
                <a:spcPts val="0"/>
              </a:spcAft>
              <a:buClr>
                <a:schemeClr val="dk1"/>
              </a:buClr>
              <a:buSzPts val="700"/>
              <a:buNone/>
              <a:defRPr sz="700">
                <a:solidFill>
                  <a:schemeClr val="dk1"/>
                </a:solidFill>
              </a:defRPr>
            </a:lvl3pPr>
            <a:lvl4pPr lvl="3">
              <a:spcBef>
                <a:spcPts val="0"/>
              </a:spcBef>
              <a:spcAft>
                <a:spcPts val="0"/>
              </a:spcAft>
              <a:buClr>
                <a:schemeClr val="dk1"/>
              </a:buClr>
              <a:buSzPts val="700"/>
              <a:buNone/>
              <a:defRPr sz="700">
                <a:solidFill>
                  <a:schemeClr val="dk1"/>
                </a:solidFill>
              </a:defRPr>
            </a:lvl4pPr>
            <a:lvl5pPr lvl="4">
              <a:spcBef>
                <a:spcPts val="0"/>
              </a:spcBef>
              <a:spcAft>
                <a:spcPts val="0"/>
              </a:spcAft>
              <a:buClr>
                <a:schemeClr val="dk1"/>
              </a:buClr>
              <a:buSzPts val="700"/>
              <a:buNone/>
              <a:defRPr sz="700">
                <a:solidFill>
                  <a:schemeClr val="dk1"/>
                </a:solidFill>
              </a:defRPr>
            </a:lvl5pPr>
            <a:lvl6pPr lvl="5">
              <a:spcBef>
                <a:spcPts val="0"/>
              </a:spcBef>
              <a:spcAft>
                <a:spcPts val="0"/>
              </a:spcAft>
              <a:buClr>
                <a:schemeClr val="dk1"/>
              </a:buClr>
              <a:buSzPts val="700"/>
              <a:buNone/>
              <a:defRPr sz="700">
                <a:solidFill>
                  <a:schemeClr val="dk1"/>
                </a:solidFill>
              </a:defRPr>
            </a:lvl6pPr>
            <a:lvl7pPr lvl="6">
              <a:spcBef>
                <a:spcPts val="0"/>
              </a:spcBef>
              <a:spcAft>
                <a:spcPts val="0"/>
              </a:spcAft>
              <a:buClr>
                <a:schemeClr val="dk1"/>
              </a:buClr>
              <a:buSzPts val="700"/>
              <a:buNone/>
              <a:defRPr sz="700">
                <a:solidFill>
                  <a:schemeClr val="dk1"/>
                </a:solidFill>
              </a:defRPr>
            </a:lvl7pPr>
            <a:lvl8pPr lvl="7">
              <a:spcBef>
                <a:spcPts val="0"/>
              </a:spcBef>
              <a:spcAft>
                <a:spcPts val="0"/>
              </a:spcAft>
              <a:buClr>
                <a:schemeClr val="dk1"/>
              </a:buClr>
              <a:buSzPts val="700"/>
              <a:buNone/>
              <a:defRPr sz="700">
                <a:solidFill>
                  <a:schemeClr val="dk1"/>
                </a:solidFill>
              </a:defRPr>
            </a:lvl8pPr>
            <a:lvl9pPr lvl="8">
              <a:spcBef>
                <a:spcPts val="0"/>
              </a:spcBef>
              <a:spcAft>
                <a:spcPts val="0"/>
              </a:spcAft>
              <a:buClr>
                <a:schemeClr val="dk1"/>
              </a:buClr>
              <a:buSzPts val="700"/>
              <a:buNone/>
              <a:defRPr sz="700">
                <a:solidFill>
                  <a:schemeClr val="dk1"/>
                </a:solidFill>
              </a:defRPr>
            </a:lvl9pPr>
          </a:lstStyle>
          <a:p/>
        </p:txBody>
      </p:sp>
      <p:sp>
        <p:nvSpPr>
          <p:cNvPr id="16" name="Google Shape;16;p2"/>
          <p:cNvSpPr txBox="1"/>
          <p:nvPr>
            <p:ph idx="2" type="subTitle"/>
          </p:nvPr>
        </p:nvSpPr>
        <p:spPr>
          <a:xfrm>
            <a:off x="7046325" y="4377150"/>
            <a:ext cx="1812900" cy="107700"/>
          </a:xfrm>
          <a:prstGeom prst="rect">
            <a:avLst/>
          </a:prstGeom>
        </p:spPr>
        <p:txBody>
          <a:bodyPr anchorCtr="0" anchor="t" bIns="0" lIns="0" spcFirstLastPara="1" rIns="0" wrap="square" tIns="0">
            <a:spAutoFit/>
          </a:bodyPr>
          <a:lstStyle>
            <a:lvl1pPr lvl="0">
              <a:spcBef>
                <a:spcPts val="0"/>
              </a:spcBef>
              <a:spcAft>
                <a:spcPts val="0"/>
              </a:spcAft>
              <a:buSzPts val="700"/>
              <a:buNone/>
              <a:defRPr sz="700"/>
            </a:lvl1pPr>
            <a:lvl2pPr lvl="1">
              <a:spcBef>
                <a:spcPts val="0"/>
              </a:spcBef>
              <a:spcAft>
                <a:spcPts val="0"/>
              </a:spcAft>
              <a:buClr>
                <a:schemeClr val="dk1"/>
              </a:buClr>
              <a:buSzPts val="700"/>
              <a:buNone/>
              <a:defRPr sz="700">
                <a:solidFill>
                  <a:schemeClr val="dk1"/>
                </a:solidFill>
              </a:defRPr>
            </a:lvl2pPr>
            <a:lvl3pPr lvl="2">
              <a:spcBef>
                <a:spcPts val="0"/>
              </a:spcBef>
              <a:spcAft>
                <a:spcPts val="0"/>
              </a:spcAft>
              <a:buClr>
                <a:schemeClr val="dk1"/>
              </a:buClr>
              <a:buSzPts val="700"/>
              <a:buNone/>
              <a:defRPr sz="700">
                <a:solidFill>
                  <a:schemeClr val="dk1"/>
                </a:solidFill>
              </a:defRPr>
            </a:lvl3pPr>
            <a:lvl4pPr lvl="3">
              <a:spcBef>
                <a:spcPts val="0"/>
              </a:spcBef>
              <a:spcAft>
                <a:spcPts val="0"/>
              </a:spcAft>
              <a:buClr>
                <a:schemeClr val="dk1"/>
              </a:buClr>
              <a:buSzPts val="700"/>
              <a:buNone/>
              <a:defRPr sz="700">
                <a:solidFill>
                  <a:schemeClr val="dk1"/>
                </a:solidFill>
              </a:defRPr>
            </a:lvl4pPr>
            <a:lvl5pPr lvl="4">
              <a:spcBef>
                <a:spcPts val="0"/>
              </a:spcBef>
              <a:spcAft>
                <a:spcPts val="0"/>
              </a:spcAft>
              <a:buClr>
                <a:schemeClr val="dk1"/>
              </a:buClr>
              <a:buSzPts val="700"/>
              <a:buNone/>
              <a:defRPr sz="700">
                <a:solidFill>
                  <a:schemeClr val="dk1"/>
                </a:solidFill>
              </a:defRPr>
            </a:lvl5pPr>
            <a:lvl6pPr lvl="5">
              <a:spcBef>
                <a:spcPts val="0"/>
              </a:spcBef>
              <a:spcAft>
                <a:spcPts val="0"/>
              </a:spcAft>
              <a:buClr>
                <a:schemeClr val="dk1"/>
              </a:buClr>
              <a:buSzPts val="700"/>
              <a:buNone/>
              <a:defRPr sz="700">
                <a:solidFill>
                  <a:schemeClr val="dk1"/>
                </a:solidFill>
              </a:defRPr>
            </a:lvl6pPr>
            <a:lvl7pPr lvl="6">
              <a:spcBef>
                <a:spcPts val="0"/>
              </a:spcBef>
              <a:spcAft>
                <a:spcPts val="0"/>
              </a:spcAft>
              <a:buClr>
                <a:schemeClr val="dk1"/>
              </a:buClr>
              <a:buSzPts val="700"/>
              <a:buNone/>
              <a:defRPr sz="700">
                <a:solidFill>
                  <a:schemeClr val="dk1"/>
                </a:solidFill>
              </a:defRPr>
            </a:lvl7pPr>
            <a:lvl8pPr lvl="7">
              <a:spcBef>
                <a:spcPts val="0"/>
              </a:spcBef>
              <a:spcAft>
                <a:spcPts val="0"/>
              </a:spcAft>
              <a:buClr>
                <a:schemeClr val="dk1"/>
              </a:buClr>
              <a:buSzPts val="700"/>
              <a:buNone/>
              <a:defRPr sz="700">
                <a:solidFill>
                  <a:schemeClr val="dk1"/>
                </a:solidFill>
              </a:defRPr>
            </a:lvl8pPr>
            <a:lvl9pPr lvl="8">
              <a:spcBef>
                <a:spcPts val="0"/>
              </a:spcBef>
              <a:spcAft>
                <a:spcPts val="0"/>
              </a:spcAft>
              <a:buClr>
                <a:schemeClr val="dk1"/>
              </a:buClr>
              <a:buSzPts val="700"/>
              <a:buNone/>
              <a:defRPr sz="700">
                <a:solidFill>
                  <a:schemeClr val="dk1"/>
                </a:solidFill>
              </a:defRPr>
            </a:lvl9pPr>
          </a:lstStyle>
          <a:p/>
        </p:txBody>
      </p:sp>
      <p:sp>
        <p:nvSpPr>
          <p:cNvPr id="17" name="Google Shape;17;p2"/>
          <p:cNvSpPr txBox="1"/>
          <p:nvPr>
            <p:ph idx="3" type="subTitle"/>
          </p:nvPr>
        </p:nvSpPr>
        <p:spPr>
          <a:xfrm>
            <a:off x="3078275" y="4377150"/>
            <a:ext cx="2874000" cy="107700"/>
          </a:xfrm>
          <a:prstGeom prst="rect">
            <a:avLst/>
          </a:prstGeom>
        </p:spPr>
        <p:txBody>
          <a:bodyPr anchorCtr="0" anchor="t" bIns="0" lIns="0" spcFirstLastPara="1" rIns="0" wrap="square" tIns="0">
            <a:spAutoFit/>
          </a:bodyPr>
          <a:lstStyle>
            <a:lvl1pPr lvl="0">
              <a:spcBef>
                <a:spcPts val="0"/>
              </a:spcBef>
              <a:spcAft>
                <a:spcPts val="0"/>
              </a:spcAft>
              <a:buSzPts val="700"/>
              <a:buNone/>
              <a:defRPr sz="700"/>
            </a:lvl1pPr>
            <a:lvl2pPr lvl="1">
              <a:spcBef>
                <a:spcPts val="0"/>
              </a:spcBef>
              <a:spcAft>
                <a:spcPts val="0"/>
              </a:spcAft>
              <a:buClr>
                <a:schemeClr val="dk1"/>
              </a:buClr>
              <a:buSzPts val="700"/>
              <a:buNone/>
              <a:defRPr sz="700">
                <a:solidFill>
                  <a:schemeClr val="dk1"/>
                </a:solidFill>
              </a:defRPr>
            </a:lvl2pPr>
            <a:lvl3pPr lvl="2">
              <a:spcBef>
                <a:spcPts val="0"/>
              </a:spcBef>
              <a:spcAft>
                <a:spcPts val="0"/>
              </a:spcAft>
              <a:buClr>
                <a:schemeClr val="dk1"/>
              </a:buClr>
              <a:buSzPts val="700"/>
              <a:buNone/>
              <a:defRPr sz="700">
                <a:solidFill>
                  <a:schemeClr val="dk1"/>
                </a:solidFill>
              </a:defRPr>
            </a:lvl3pPr>
            <a:lvl4pPr lvl="3">
              <a:spcBef>
                <a:spcPts val="0"/>
              </a:spcBef>
              <a:spcAft>
                <a:spcPts val="0"/>
              </a:spcAft>
              <a:buClr>
                <a:schemeClr val="dk1"/>
              </a:buClr>
              <a:buSzPts val="700"/>
              <a:buNone/>
              <a:defRPr sz="700">
                <a:solidFill>
                  <a:schemeClr val="dk1"/>
                </a:solidFill>
              </a:defRPr>
            </a:lvl4pPr>
            <a:lvl5pPr lvl="4">
              <a:spcBef>
                <a:spcPts val="0"/>
              </a:spcBef>
              <a:spcAft>
                <a:spcPts val="0"/>
              </a:spcAft>
              <a:buClr>
                <a:schemeClr val="dk1"/>
              </a:buClr>
              <a:buSzPts val="700"/>
              <a:buNone/>
              <a:defRPr sz="700">
                <a:solidFill>
                  <a:schemeClr val="dk1"/>
                </a:solidFill>
              </a:defRPr>
            </a:lvl5pPr>
            <a:lvl6pPr lvl="5">
              <a:spcBef>
                <a:spcPts val="0"/>
              </a:spcBef>
              <a:spcAft>
                <a:spcPts val="0"/>
              </a:spcAft>
              <a:buClr>
                <a:schemeClr val="dk1"/>
              </a:buClr>
              <a:buSzPts val="700"/>
              <a:buNone/>
              <a:defRPr sz="700">
                <a:solidFill>
                  <a:schemeClr val="dk1"/>
                </a:solidFill>
              </a:defRPr>
            </a:lvl6pPr>
            <a:lvl7pPr lvl="6">
              <a:spcBef>
                <a:spcPts val="0"/>
              </a:spcBef>
              <a:spcAft>
                <a:spcPts val="0"/>
              </a:spcAft>
              <a:buClr>
                <a:schemeClr val="dk1"/>
              </a:buClr>
              <a:buSzPts val="700"/>
              <a:buNone/>
              <a:defRPr sz="700">
                <a:solidFill>
                  <a:schemeClr val="dk1"/>
                </a:solidFill>
              </a:defRPr>
            </a:lvl7pPr>
            <a:lvl8pPr lvl="7">
              <a:spcBef>
                <a:spcPts val="0"/>
              </a:spcBef>
              <a:spcAft>
                <a:spcPts val="0"/>
              </a:spcAft>
              <a:buClr>
                <a:schemeClr val="dk1"/>
              </a:buClr>
              <a:buSzPts val="700"/>
              <a:buNone/>
              <a:defRPr sz="700">
                <a:solidFill>
                  <a:schemeClr val="dk1"/>
                </a:solidFill>
              </a:defRPr>
            </a:lvl8pPr>
            <a:lvl9pPr lvl="8">
              <a:spcBef>
                <a:spcPts val="0"/>
              </a:spcBef>
              <a:spcAft>
                <a:spcPts val="0"/>
              </a:spcAft>
              <a:buClr>
                <a:schemeClr val="dk1"/>
              </a:buClr>
              <a:buSzPts val="700"/>
              <a:buNone/>
              <a:defRPr sz="700">
                <a:solidFill>
                  <a:schemeClr val="dk1"/>
                </a:solidFill>
              </a:defRPr>
            </a:lvl9pPr>
          </a:lstStyle>
          <a:p/>
        </p:txBody>
      </p:sp>
      <p:sp>
        <p:nvSpPr>
          <p:cNvPr id="18" name="Google Shape;18;p2"/>
          <p:cNvSpPr txBox="1"/>
          <p:nvPr>
            <p:ph idx="4" type="subTitle"/>
          </p:nvPr>
        </p:nvSpPr>
        <p:spPr>
          <a:xfrm>
            <a:off x="7046325" y="244300"/>
            <a:ext cx="1812900" cy="1157400"/>
          </a:xfrm>
          <a:prstGeom prst="rect">
            <a:avLst/>
          </a:prstGeom>
        </p:spPr>
        <p:txBody>
          <a:bodyPr anchorCtr="0" anchor="t" bIns="0" lIns="0" spcFirstLastPara="1" rIns="0" wrap="square" tIns="0">
            <a:spAutoFit/>
          </a:bodyPr>
          <a:lstStyle>
            <a:lvl1pPr lvl="0">
              <a:spcBef>
                <a:spcPts val="0"/>
              </a:spcBef>
              <a:spcAft>
                <a:spcPts val="0"/>
              </a:spcAft>
              <a:buSzPts val="2600"/>
              <a:buFont typeface="Inter Light"/>
              <a:buNone/>
              <a:defRPr sz="2600">
                <a:latin typeface="Inter Light"/>
                <a:ea typeface="Inter Light"/>
                <a:cs typeface="Inter Light"/>
                <a:sym typeface="Inter Light"/>
              </a:defRPr>
            </a:lvl1pPr>
            <a:lvl2pPr lvl="1">
              <a:spcBef>
                <a:spcPts val="0"/>
              </a:spcBef>
              <a:spcAft>
                <a:spcPts val="0"/>
              </a:spcAft>
              <a:buClr>
                <a:schemeClr val="dk1"/>
              </a:buClr>
              <a:buSzPts val="2600"/>
              <a:buFont typeface="Inter Light"/>
              <a:buNone/>
              <a:defRPr sz="2600">
                <a:solidFill>
                  <a:schemeClr val="dk1"/>
                </a:solidFill>
                <a:latin typeface="Inter Light"/>
                <a:ea typeface="Inter Light"/>
                <a:cs typeface="Inter Light"/>
                <a:sym typeface="Inter Light"/>
              </a:defRPr>
            </a:lvl2pPr>
            <a:lvl3pPr lvl="2">
              <a:spcBef>
                <a:spcPts val="0"/>
              </a:spcBef>
              <a:spcAft>
                <a:spcPts val="0"/>
              </a:spcAft>
              <a:buClr>
                <a:schemeClr val="dk1"/>
              </a:buClr>
              <a:buSzPts val="2600"/>
              <a:buFont typeface="Inter Light"/>
              <a:buNone/>
              <a:defRPr sz="2600">
                <a:solidFill>
                  <a:schemeClr val="dk1"/>
                </a:solidFill>
                <a:latin typeface="Inter Light"/>
                <a:ea typeface="Inter Light"/>
                <a:cs typeface="Inter Light"/>
                <a:sym typeface="Inter Light"/>
              </a:defRPr>
            </a:lvl3pPr>
            <a:lvl4pPr lvl="3">
              <a:spcBef>
                <a:spcPts val="0"/>
              </a:spcBef>
              <a:spcAft>
                <a:spcPts val="0"/>
              </a:spcAft>
              <a:buClr>
                <a:schemeClr val="dk1"/>
              </a:buClr>
              <a:buSzPts val="2600"/>
              <a:buFont typeface="Inter Light"/>
              <a:buNone/>
              <a:defRPr sz="2600">
                <a:solidFill>
                  <a:schemeClr val="dk1"/>
                </a:solidFill>
                <a:latin typeface="Inter Light"/>
                <a:ea typeface="Inter Light"/>
                <a:cs typeface="Inter Light"/>
                <a:sym typeface="Inter Light"/>
              </a:defRPr>
            </a:lvl4pPr>
            <a:lvl5pPr lvl="4">
              <a:spcBef>
                <a:spcPts val="0"/>
              </a:spcBef>
              <a:spcAft>
                <a:spcPts val="0"/>
              </a:spcAft>
              <a:buClr>
                <a:schemeClr val="dk1"/>
              </a:buClr>
              <a:buSzPts val="2600"/>
              <a:buFont typeface="Inter Light"/>
              <a:buNone/>
              <a:defRPr sz="2600">
                <a:solidFill>
                  <a:schemeClr val="dk1"/>
                </a:solidFill>
                <a:latin typeface="Inter Light"/>
                <a:ea typeface="Inter Light"/>
                <a:cs typeface="Inter Light"/>
                <a:sym typeface="Inter Light"/>
              </a:defRPr>
            </a:lvl5pPr>
            <a:lvl6pPr lvl="5">
              <a:spcBef>
                <a:spcPts val="0"/>
              </a:spcBef>
              <a:spcAft>
                <a:spcPts val="0"/>
              </a:spcAft>
              <a:buClr>
                <a:schemeClr val="dk1"/>
              </a:buClr>
              <a:buSzPts val="2600"/>
              <a:buFont typeface="Inter Light"/>
              <a:buNone/>
              <a:defRPr sz="2600">
                <a:solidFill>
                  <a:schemeClr val="dk1"/>
                </a:solidFill>
                <a:latin typeface="Inter Light"/>
                <a:ea typeface="Inter Light"/>
                <a:cs typeface="Inter Light"/>
                <a:sym typeface="Inter Light"/>
              </a:defRPr>
            </a:lvl6pPr>
            <a:lvl7pPr lvl="6">
              <a:spcBef>
                <a:spcPts val="0"/>
              </a:spcBef>
              <a:spcAft>
                <a:spcPts val="0"/>
              </a:spcAft>
              <a:buClr>
                <a:schemeClr val="dk1"/>
              </a:buClr>
              <a:buSzPts val="2600"/>
              <a:buFont typeface="Inter Light"/>
              <a:buNone/>
              <a:defRPr sz="2600">
                <a:solidFill>
                  <a:schemeClr val="dk1"/>
                </a:solidFill>
                <a:latin typeface="Inter Light"/>
                <a:ea typeface="Inter Light"/>
                <a:cs typeface="Inter Light"/>
                <a:sym typeface="Inter Light"/>
              </a:defRPr>
            </a:lvl7pPr>
            <a:lvl8pPr lvl="7">
              <a:spcBef>
                <a:spcPts val="0"/>
              </a:spcBef>
              <a:spcAft>
                <a:spcPts val="0"/>
              </a:spcAft>
              <a:buClr>
                <a:schemeClr val="dk1"/>
              </a:buClr>
              <a:buSzPts val="2600"/>
              <a:buFont typeface="Inter Light"/>
              <a:buNone/>
              <a:defRPr sz="2600">
                <a:solidFill>
                  <a:schemeClr val="dk1"/>
                </a:solidFill>
                <a:latin typeface="Inter Light"/>
                <a:ea typeface="Inter Light"/>
                <a:cs typeface="Inter Light"/>
                <a:sym typeface="Inter Light"/>
              </a:defRPr>
            </a:lvl8pPr>
            <a:lvl9pPr lvl="8">
              <a:spcBef>
                <a:spcPts val="0"/>
              </a:spcBef>
              <a:spcAft>
                <a:spcPts val="0"/>
              </a:spcAft>
              <a:buClr>
                <a:schemeClr val="dk1"/>
              </a:buClr>
              <a:buSzPts val="2600"/>
              <a:buFont typeface="Inter Light"/>
              <a:buNone/>
              <a:defRPr sz="2600">
                <a:solidFill>
                  <a:schemeClr val="dk1"/>
                </a:solidFill>
                <a:latin typeface="Inter Light"/>
                <a:ea typeface="Inter Light"/>
                <a:cs typeface="Inter Light"/>
                <a:sym typeface="Inter Light"/>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Alt 7 - Long title">
  <p:cSld name="CUSTOM_4_1_1_1_1_1_1">
    <p:bg>
      <p:bgPr>
        <a:solidFill>
          <a:schemeClr val="dk2"/>
        </a:solidFill>
      </p:bgPr>
    </p:bg>
    <p:spTree>
      <p:nvGrpSpPr>
        <p:cNvPr id="107" name="Shape 107"/>
        <p:cNvGrpSpPr/>
        <p:nvPr/>
      </p:nvGrpSpPr>
      <p:grpSpPr>
        <a:xfrm>
          <a:off x="0" y="0"/>
          <a:ext cx="0" cy="0"/>
          <a:chOff x="0" y="0"/>
          <a:chExt cx="0" cy="0"/>
        </a:xfrm>
      </p:grpSpPr>
      <p:sp>
        <p:nvSpPr>
          <p:cNvPr id="108" name="Google Shape;108;p11"/>
          <p:cNvSpPr/>
          <p:nvPr/>
        </p:nvSpPr>
        <p:spPr>
          <a:xfrm>
            <a:off x="6900" y="0"/>
            <a:ext cx="9137100" cy="5143500"/>
          </a:xfrm>
          <a:prstGeom prst="rect">
            <a:avLst/>
          </a:prstGeom>
          <a:gradFill>
            <a:gsLst>
              <a:gs pos="0">
                <a:schemeClr val="accent1"/>
              </a:gs>
              <a:gs pos="56000">
                <a:schemeClr val="lt1"/>
              </a:gs>
              <a:gs pos="100000">
                <a:schemeClr val="dk2"/>
              </a:gs>
            </a:gsLst>
            <a:path path="circle">
              <a:fillToRect b="50%" l="50%" r="50%" t="50%"/>
            </a:path>
            <a:tileRect/>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a:ea typeface="Inter"/>
              <a:cs typeface="Inter"/>
              <a:sym typeface="Inter"/>
            </a:endParaRPr>
          </a:p>
        </p:txBody>
      </p:sp>
      <p:sp>
        <p:nvSpPr>
          <p:cNvPr id="109" name="Google Shape;109;p11"/>
          <p:cNvSpPr txBox="1"/>
          <p:nvPr/>
        </p:nvSpPr>
        <p:spPr>
          <a:xfrm>
            <a:off x="284400" y="64031"/>
            <a:ext cx="903300" cy="292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700">
                <a:solidFill>
                  <a:schemeClr val="dk1"/>
                </a:solidFill>
                <a:latin typeface="Inter"/>
                <a:ea typeface="Inter"/>
                <a:cs typeface="Inter"/>
                <a:sym typeface="Inter"/>
              </a:rPr>
              <a:t>Confidential </a:t>
            </a:r>
            <a:endParaRPr sz="700">
              <a:solidFill>
                <a:schemeClr val="dk1"/>
              </a:solidFill>
              <a:latin typeface="Inter"/>
              <a:ea typeface="Inter"/>
              <a:cs typeface="Inter"/>
              <a:sym typeface="Inter"/>
            </a:endParaRPr>
          </a:p>
        </p:txBody>
      </p:sp>
      <p:sp>
        <p:nvSpPr>
          <p:cNvPr id="110" name="Google Shape;110;p11"/>
          <p:cNvSpPr txBox="1"/>
          <p:nvPr>
            <p:ph idx="12" type="sldNum"/>
          </p:nvPr>
        </p:nvSpPr>
        <p:spPr>
          <a:xfrm>
            <a:off x="8314451" y="64031"/>
            <a:ext cx="548700" cy="292500"/>
          </a:xfrm>
          <a:prstGeom prst="rect">
            <a:avLst/>
          </a:prstGeom>
        </p:spPr>
        <p:txBody>
          <a:bodyPr anchorCtr="0" anchor="t" bIns="91425" lIns="0" spcFirstLastPara="1" rIns="0" wrap="square" tIns="91425">
            <a:spAutoFit/>
          </a:bodyPr>
          <a:lstStyle>
            <a:lvl1pPr lvl="0">
              <a:buNone/>
              <a:defRPr sz="700">
                <a:solidFill>
                  <a:schemeClr val="dk1"/>
                </a:solidFill>
                <a:latin typeface="Inter"/>
                <a:ea typeface="Inter"/>
                <a:cs typeface="Inter"/>
                <a:sym typeface="Inter"/>
              </a:defRPr>
            </a:lvl1pPr>
            <a:lvl2pPr lvl="1">
              <a:buNone/>
              <a:defRPr sz="700">
                <a:solidFill>
                  <a:schemeClr val="dk1"/>
                </a:solidFill>
                <a:latin typeface="Inter"/>
                <a:ea typeface="Inter"/>
                <a:cs typeface="Inter"/>
                <a:sym typeface="Inter"/>
              </a:defRPr>
            </a:lvl2pPr>
            <a:lvl3pPr lvl="2">
              <a:buNone/>
              <a:defRPr sz="700">
                <a:solidFill>
                  <a:schemeClr val="dk1"/>
                </a:solidFill>
                <a:latin typeface="Inter"/>
                <a:ea typeface="Inter"/>
                <a:cs typeface="Inter"/>
                <a:sym typeface="Inter"/>
              </a:defRPr>
            </a:lvl3pPr>
            <a:lvl4pPr lvl="3">
              <a:buNone/>
              <a:defRPr sz="700">
                <a:solidFill>
                  <a:schemeClr val="dk1"/>
                </a:solidFill>
                <a:latin typeface="Inter"/>
                <a:ea typeface="Inter"/>
                <a:cs typeface="Inter"/>
                <a:sym typeface="Inter"/>
              </a:defRPr>
            </a:lvl4pPr>
            <a:lvl5pPr lvl="4">
              <a:buNone/>
              <a:defRPr sz="700">
                <a:solidFill>
                  <a:schemeClr val="dk1"/>
                </a:solidFill>
                <a:latin typeface="Inter"/>
                <a:ea typeface="Inter"/>
                <a:cs typeface="Inter"/>
                <a:sym typeface="Inter"/>
              </a:defRPr>
            </a:lvl5pPr>
            <a:lvl6pPr lvl="5">
              <a:buNone/>
              <a:defRPr sz="700">
                <a:solidFill>
                  <a:schemeClr val="dk1"/>
                </a:solidFill>
                <a:latin typeface="Inter"/>
                <a:ea typeface="Inter"/>
                <a:cs typeface="Inter"/>
                <a:sym typeface="Inter"/>
              </a:defRPr>
            </a:lvl6pPr>
            <a:lvl7pPr lvl="6">
              <a:buNone/>
              <a:defRPr sz="700">
                <a:solidFill>
                  <a:schemeClr val="dk1"/>
                </a:solidFill>
                <a:latin typeface="Inter"/>
                <a:ea typeface="Inter"/>
                <a:cs typeface="Inter"/>
                <a:sym typeface="Inter"/>
              </a:defRPr>
            </a:lvl7pPr>
            <a:lvl8pPr lvl="7">
              <a:buNone/>
              <a:defRPr sz="700">
                <a:solidFill>
                  <a:schemeClr val="dk1"/>
                </a:solidFill>
                <a:latin typeface="Inter"/>
                <a:ea typeface="Inter"/>
                <a:cs typeface="Inter"/>
                <a:sym typeface="Inter"/>
              </a:defRPr>
            </a:lvl8pPr>
            <a:lvl9pPr lvl="8">
              <a:buNone/>
              <a:defRPr sz="700">
                <a:solidFill>
                  <a:schemeClr val="dk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
        <p:nvSpPr>
          <p:cNvPr id="111" name="Google Shape;111;p11"/>
          <p:cNvSpPr txBox="1"/>
          <p:nvPr>
            <p:ph idx="1" type="subTitle"/>
          </p:nvPr>
        </p:nvSpPr>
        <p:spPr>
          <a:xfrm>
            <a:off x="284400" y="531600"/>
            <a:ext cx="4255500" cy="297600"/>
          </a:xfrm>
          <a:prstGeom prst="rect">
            <a:avLst/>
          </a:prstGeom>
        </p:spPr>
        <p:txBody>
          <a:bodyPr anchorCtr="0" anchor="t" bIns="91425" lIns="0" spcFirstLastPara="1" rIns="0" wrap="square" tIns="91425">
            <a:noAutofit/>
          </a:bodyPr>
          <a:lstStyle>
            <a:lvl1pPr lvl="0">
              <a:spcBef>
                <a:spcPts val="0"/>
              </a:spcBef>
              <a:spcAft>
                <a:spcPts val="0"/>
              </a:spcAft>
              <a:buSzPts val="900"/>
              <a:buFont typeface="Inter Medium"/>
              <a:buNone/>
              <a:defRPr sz="900">
                <a:latin typeface="Inter Medium"/>
                <a:ea typeface="Inter Medium"/>
                <a:cs typeface="Inter Medium"/>
                <a:sym typeface="Inter Medium"/>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112" name="Google Shape;112;p11"/>
          <p:cNvSpPr txBox="1"/>
          <p:nvPr>
            <p:ph idx="2" type="subTitle"/>
          </p:nvPr>
        </p:nvSpPr>
        <p:spPr>
          <a:xfrm>
            <a:off x="3026399" y="4388244"/>
            <a:ext cx="1205400" cy="352500"/>
          </a:xfrm>
          <a:prstGeom prst="rect">
            <a:avLst/>
          </a:prstGeom>
        </p:spPr>
        <p:txBody>
          <a:bodyPr anchorCtr="0" anchor="t" bIns="0" lIns="0" spcFirstLastPara="1" rIns="0" wrap="square" tIns="0">
            <a:noAutofit/>
          </a:bodyPr>
          <a:lstStyle>
            <a:lvl1pPr lvl="0" algn="ctr">
              <a:spcBef>
                <a:spcPts val="0"/>
              </a:spcBef>
              <a:spcAft>
                <a:spcPts val="0"/>
              </a:spcAft>
              <a:buSzPts val="900"/>
              <a:buFont typeface="Inter Medium"/>
              <a:buNone/>
              <a:defRPr sz="900">
                <a:latin typeface="Inter Medium"/>
                <a:ea typeface="Inter Medium"/>
                <a:cs typeface="Inter Medium"/>
                <a:sym typeface="Inter Medium"/>
              </a:defRPr>
            </a:lvl1pPr>
            <a:lvl2pPr lvl="1" algn="ctr">
              <a:spcBef>
                <a:spcPts val="0"/>
              </a:spcBef>
              <a:spcAft>
                <a:spcPts val="0"/>
              </a:spcAft>
              <a:buClr>
                <a:schemeClr val="dk1"/>
              </a:buClr>
              <a:buSzPts val="900"/>
              <a:buNone/>
              <a:defRPr sz="900">
                <a:solidFill>
                  <a:schemeClr val="dk1"/>
                </a:solidFill>
              </a:defRPr>
            </a:lvl2pPr>
            <a:lvl3pPr lvl="2" algn="ctr">
              <a:spcBef>
                <a:spcPts val="0"/>
              </a:spcBef>
              <a:spcAft>
                <a:spcPts val="0"/>
              </a:spcAft>
              <a:buClr>
                <a:schemeClr val="dk1"/>
              </a:buClr>
              <a:buSzPts val="900"/>
              <a:buNone/>
              <a:defRPr sz="900">
                <a:solidFill>
                  <a:schemeClr val="dk1"/>
                </a:solidFill>
              </a:defRPr>
            </a:lvl3pPr>
            <a:lvl4pPr lvl="3" algn="ctr">
              <a:spcBef>
                <a:spcPts val="0"/>
              </a:spcBef>
              <a:spcAft>
                <a:spcPts val="0"/>
              </a:spcAft>
              <a:buClr>
                <a:schemeClr val="dk1"/>
              </a:buClr>
              <a:buSzPts val="900"/>
              <a:buNone/>
              <a:defRPr sz="900">
                <a:solidFill>
                  <a:schemeClr val="dk1"/>
                </a:solidFill>
              </a:defRPr>
            </a:lvl4pPr>
            <a:lvl5pPr lvl="4" algn="ctr">
              <a:spcBef>
                <a:spcPts val="0"/>
              </a:spcBef>
              <a:spcAft>
                <a:spcPts val="0"/>
              </a:spcAft>
              <a:buClr>
                <a:schemeClr val="dk1"/>
              </a:buClr>
              <a:buSzPts val="900"/>
              <a:buNone/>
              <a:defRPr sz="900">
                <a:solidFill>
                  <a:schemeClr val="dk1"/>
                </a:solidFill>
              </a:defRPr>
            </a:lvl5pPr>
            <a:lvl6pPr lvl="5" algn="ctr">
              <a:spcBef>
                <a:spcPts val="0"/>
              </a:spcBef>
              <a:spcAft>
                <a:spcPts val="0"/>
              </a:spcAft>
              <a:buClr>
                <a:schemeClr val="dk1"/>
              </a:buClr>
              <a:buSzPts val="900"/>
              <a:buNone/>
              <a:defRPr sz="900">
                <a:solidFill>
                  <a:schemeClr val="dk1"/>
                </a:solidFill>
              </a:defRPr>
            </a:lvl6pPr>
            <a:lvl7pPr lvl="6" algn="ctr">
              <a:spcBef>
                <a:spcPts val="0"/>
              </a:spcBef>
              <a:spcAft>
                <a:spcPts val="0"/>
              </a:spcAft>
              <a:buClr>
                <a:schemeClr val="dk1"/>
              </a:buClr>
              <a:buSzPts val="900"/>
              <a:buNone/>
              <a:defRPr sz="900">
                <a:solidFill>
                  <a:schemeClr val="dk1"/>
                </a:solidFill>
              </a:defRPr>
            </a:lvl7pPr>
            <a:lvl8pPr lvl="7" algn="ctr">
              <a:spcBef>
                <a:spcPts val="0"/>
              </a:spcBef>
              <a:spcAft>
                <a:spcPts val="0"/>
              </a:spcAft>
              <a:buClr>
                <a:schemeClr val="dk1"/>
              </a:buClr>
              <a:buSzPts val="900"/>
              <a:buNone/>
              <a:defRPr sz="900">
                <a:solidFill>
                  <a:schemeClr val="dk1"/>
                </a:solidFill>
              </a:defRPr>
            </a:lvl8pPr>
            <a:lvl9pPr lvl="8" algn="ctr">
              <a:spcBef>
                <a:spcPts val="0"/>
              </a:spcBef>
              <a:spcAft>
                <a:spcPts val="0"/>
              </a:spcAft>
              <a:buClr>
                <a:schemeClr val="dk1"/>
              </a:buClr>
              <a:buSzPts val="900"/>
              <a:buNone/>
              <a:defRPr sz="900">
                <a:solidFill>
                  <a:schemeClr val="dk1"/>
                </a:solidFill>
              </a:defRPr>
            </a:lvl9pPr>
          </a:lstStyle>
          <a:p/>
        </p:txBody>
      </p:sp>
      <p:sp>
        <p:nvSpPr>
          <p:cNvPr id="113" name="Google Shape;113;p11"/>
          <p:cNvSpPr txBox="1"/>
          <p:nvPr>
            <p:ph hasCustomPrompt="1" type="title"/>
          </p:nvPr>
        </p:nvSpPr>
        <p:spPr>
          <a:xfrm>
            <a:off x="3168497" y="3693228"/>
            <a:ext cx="1765500" cy="665100"/>
          </a:xfrm>
          <a:prstGeom prst="rect">
            <a:avLst/>
          </a:prstGeom>
        </p:spPr>
        <p:txBody>
          <a:bodyPr anchorCtr="0" anchor="ctr" bIns="0" lIns="0" spcFirstLastPara="1" rIns="0" wrap="square" tIns="0">
            <a:noAutofit/>
          </a:bodyPr>
          <a:lstStyle>
            <a:lvl1pPr lvl="0" algn="ctr">
              <a:spcBef>
                <a:spcPts val="0"/>
              </a:spcBef>
              <a:spcAft>
                <a:spcPts val="0"/>
              </a:spcAft>
              <a:buClr>
                <a:schemeClr val="dk1"/>
              </a:buClr>
              <a:buSzPts val="4800"/>
              <a:buFont typeface="Inter"/>
              <a:buChar char="●"/>
              <a:defRPr sz="4800"/>
            </a:lvl1pPr>
            <a:lvl2pPr lvl="1" algn="ctr">
              <a:spcBef>
                <a:spcPts val="0"/>
              </a:spcBef>
              <a:spcAft>
                <a:spcPts val="0"/>
              </a:spcAft>
              <a:buClr>
                <a:schemeClr val="dk1"/>
              </a:buClr>
              <a:buSzPts val="4800"/>
              <a:buFont typeface="Inter"/>
              <a:buChar char="○"/>
              <a:defRPr sz="4800"/>
            </a:lvl2pPr>
            <a:lvl3pPr lvl="2" algn="ctr">
              <a:spcBef>
                <a:spcPts val="0"/>
              </a:spcBef>
              <a:spcAft>
                <a:spcPts val="0"/>
              </a:spcAft>
              <a:buClr>
                <a:schemeClr val="dk1"/>
              </a:buClr>
              <a:buSzPts val="4800"/>
              <a:buFont typeface="Inter"/>
              <a:buChar char="■"/>
              <a:defRPr sz="4800"/>
            </a:lvl3pPr>
            <a:lvl4pPr lvl="3" algn="ctr">
              <a:spcBef>
                <a:spcPts val="0"/>
              </a:spcBef>
              <a:spcAft>
                <a:spcPts val="0"/>
              </a:spcAft>
              <a:buClr>
                <a:schemeClr val="dk1"/>
              </a:buClr>
              <a:buSzPts val="4800"/>
              <a:buFont typeface="Inter"/>
              <a:buChar char="●"/>
              <a:defRPr sz="4800"/>
            </a:lvl4pPr>
            <a:lvl5pPr lvl="4" algn="ctr">
              <a:spcBef>
                <a:spcPts val="0"/>
              </a:spcBef>
              <a:spcAft>
                <a:spcPts val="0"/>
              </a:spcAft>
              <a:buClr>
                <a:schemeClr val="dk1"/>
              </a:buClr>
              <a:buSzPts val="4800"/>
              <a:buFont typeface="Inter"/>
              <a:buChar char="○"/>
              <a:defRPr sz="4800"/>
            </a:lvl5pPr>
            <a:lvl6pPr lvl="5" algn="ctr">
              <a:spcBef>
                <a:spcPts val="0"/>
              </a:spcBef>
              <a:spcAft>
                <a:spcPts val="0"/>
              </a:spcAft>
              <a:buClr>
                <a:schemeClr val="dk1"/>
              </a:buClr>
              <a:buSzPts val="4800"/>
              <a:buFont typeface="Inter"/>
              <a:buChar char="■"/>
              <a:defRPr sz="4800"/>
            </a:lvl6pPr>
            <a:lvl7pPr lvl="6" algn="ctr">
              <a:spcBef>
                <a:spcPts val="0"/>
              </a:spcBef>
              <a:spcAft>
                <a:spcPts val="0"/>
              </a:spcAft>
              <a:buClr>
                <a:schemeClr val="dk1"/>
              </a:buClr>
              <a:buSzPts val="4800"/>
              <a:buFont typeface="Inter"/>
              <a:buChar char="●"/>
              <a:defRPr sz="4800"/>
            </a:lvl7pPr>
            <a:lvl8pPr lvl="7" algn="ctr">
              <a:spcBef>
                <a:spcPts val="0"/>
              </a:spcBef>
              <a:spcAft>
                <a:spcPts val="0"/>
              </a:spcAft>
              <a:buClr>
                <a:schemeClr val="dk1"/>
              </a:buClr>
              <a:buSzPts val="4800"/>
              <a:buFont typeface="Inter"/>
              <a:buChar char="○"/>
              <a:defRPr sz="4800"/>
            </a:lvl8pPr>
            <a:lvl9pPr lvl="8" algn="ctr">
              <a:spcBef>
                <a:spcPts val="0"/>
              </a:spcBef>
              <a:spcAft>
                <a:spcPts val="0"/>
              </a:spcAft>
              <a:buClr>
                <a:schemeClr val="dk1"/>
              </a:buClr>
              <a:buSzPts val="4800"/>
              <a:buFont typeface="Inter"/>
              <a:buChar char="■"/>
              <a:defRPr sz="4800"/>
            </a:lvl9pPr>
          </a:lstStyle>
          <a:p>
            <a:r>
              <a:t>xx%</a:t>
            </a:r>
          </a:p>
        </p:txBody>
      </p:sp>
      <p:sp>
        <p:nvSpPr>
          <p:cNvPr id="114" name="Google Shape;114;p11"/>
          <p:cNvSpPr txBox="1"/>
          <p:nvPr>
            <p:ph idx="3" type="title"/>
          </p:nvPr>
        </p:nvSpPr>
        <p:spPr>
          <a:xfrm>
            <a:off x="276528" y="832767"/>
            <a:ext cx="6417900" cy="1738800"/>
          </a:xfrm>
          <a:prstGeom prst="rect">
            <a:avLst/>
          </a:prstGeom>
        </p:spPr>
        <p:txBody>
          <a:bodyPr anchorCtr="0" anchor="t" bIns="91425" lIns="0" spcFirstLastPara="1" rIns="0" wrap="square" tIns="91425">
            <a:noAutofit/>
          </a:bodyPr>
          <a:lstStyle>
            <a:lvl1pPr lvl="0">
              <a:spcBef>
                <a:spcPts val="0"/>
              </a:spcBef>
              <a:spcAft>
                <a:spcPts val="0"/>
              </a:spcAft>
              <a:buClr>
                <a:schemeClr val="dk1"/>
              </a:buClr>
              <a:buSzPts val="2000"/>
              <a:buFont typeface="Inter"/>
              <a:buNone/>
              <a:defRPr b="1" sz="2000"/>
            </a:lvl1pPr>
            <a:lvl2pPr lvl="1">
              <a:spcBef>
                <a:spcPts val="0"/>
              </a:spcBef>
              <a:spcAft>
                <a:spcPts val="0"/>
              </a:spcAft>
              <a:buClr>
                <a:schemeClr val="dk1"/>
              </a:buClr>
              <a:buSzPts val="1400"/>
              <a:buFont typeface="Inter"/>
              <a:buNone/>
              <a:defRPr b="1"/>
            </a:lvl2pPr>
            <a:lvl3pPr lvl="2">
              <a:spcBef>
                <a:spcPts val="0"/>
              </a:spcBef>
              <a:spcAft>
                <a:spcPts val="0"/>
              </a:spcAft>
              <a:buClr>
                <a:schemeClr val="dk1"/>
              </a:buClr>
              <a:buSzPts val="1400"/>
              <a:buFont typeface="Inter"/>
              <a:buNone/>
              <a:defRPr b="1"/>
            </a:lvl3pPr>
            <a:lvl4pPr lvl="3">
              <a:spcBef>
                <a:spcPts val="0"/>
              </a:spcBef>
              <a:spcAft>
                <a:spcPts val="0"/>
              </a:spcAft>
              <a:buClr>
                <a:schemeClr val="dk1"/>
              </a:buClr>
              <a:buSzPts val="1400"/>
              <a:buFont typeface="Inter"/>
              <a:buNone/>
              <a:defRPr b="1"/>
            </a:lvl4pPr>
            <a:lvl5pPr lvl="4">
              <a:spcBef>
                <a:spcPts val="0"/>
              </a:spcBef>
              <a:spcAft>
                <a:spcPts val="0"/>
              </a:spcAft>
              <a:buClr>
                <a:schemeClr val="dk1"/>
              </a:buClr>
              <a:buSzPts val="1400"/>
              <a:buFont typeface="Inter"/>
              <a:buNone/>
              <a:defRPr b="1"/>
            </a:lvl5pPr>
            <a:lvl6pPr lvl="5">
              <a:spcBef>
                <a:spcPts val="0"/>
              </a:spcBef>
              <a:spcAft>
                <a:spcPts val="0"/>
              </a:spcAft>
              <a:buClr>
                <a:schemeClr val="dk1"/>
              </a:buClr>
              <a:buSzPts val="1400"/>
              <a:buFont typeface="Inter"/>
              <a:buNone/>
              <a:defRPr b="1"/>
            </a:lvl6pPr>
            <a:lvl7pPr lvl="6">
              <a:spcBef>
                <a:spcPts val="0"/>
              </a:spcBef>
              <a:spcAft>
                <a:spcPts val="0"/>
              </a:spcAft>
              <a:buClr>
                <a:schemeClr val="dk1"/>
              </a:buClr>
              <a:buSzPts val="1400"/>
              <a:buFont typeface="Inter"/>
              <a:buNone/>
              <a:defRPr b="1"/>
            </a:lvl7pPr>
            <a:lvl8pPr lvl="7">
              <a:spcBef>
                <a:spcPts val="0"/>
              </a:spcBef>
              <a:spcAft>
                <a:spcPts val="0"/>
              </a:spcAft>
              <a:buClr>
                <a:schemeClr val="dk1"/>
              </a:buClr>
              <a:buSzPts val="1400"/>
              <a:buFont typeface="Inter"/>
              <a:buNone/>
              <a:defRPr b="1"/>
            </a:lvl8pPr>
            <a:lvl9pPr lvl="8">
              <a:spcBef>
                <a:spcPts val="0"/>
              </a:spcBef>
              <a:spcAft>
                <a:spcPts val="0"/>
              </a:spcAft>
              <a:buClr>
                <a:schemeClr val="dk1"/>
              </a:buClr>
              <a:buSzPts val="1400"/>
              <a:buFont typeface="Inter"/>
              <a:buNone/>
              <a:defRPr b="1"/>
            </a:lvl9pPr>
          </a:lstStyle>
          <a:p/>
        </p:txBody>
      </p:sp>
      <p:sp>
        <p:nvSpPr>
          <p:cNvPr id="115" name="Google Shape;115;p11"/>
          <p:cNvSpPr txBox="1"/>
          <p:nvPr>
            <p:ph hasCustomPrompt="1" idx="4" type="title"/>
          </p:nvPr>
        </p:nvSpPr>
        <p:spPr>
          <a:xfrm>
            <a:off x="4822300" y="3693225"/>
            <a:ext cx="1880400" cy="665100"/>
          </a:xfrm>
          <a:prstGeom prst="rect">
            <a:avLst/>
          </a:prstGeom>
        </p:spPr>
        <p:txBody>
          <a:bodyPr anchorCtr="0" anchor="ctr" bIns="0" lIns="0" spcFirstLastPara="1" rIns="0" wrap="square" tIns="0">
            <a:noAutofit/>
          </a:bodyPr>
          <a:lstStyle>
            <a:lvl1pPr lvl="0" algn="ctr">
              <a:spcBef>
                <a:spcPts val="0"/>
              </a:spcBef>
              <a:spcAft>
                <a:spcPts val="0"/>
              </a:spcAft>
              <a:buClr>
                <a:schemeClr val="dk1"/>
              </a:buClr>
              <a:buSzPts val="4800"/>
              <a:buFont typeface="Inter"/>
              <a:buChar char="●"/>
              <a:defRPr sz="4800"/>
            </a:lvl1pPr>
            <a:lvl2pPr lvl="1" algn="ctr">
              <a:spcBef>
                <a:spcPts val="0"/>
              </a:spcBef>
              <a:spcAft>
                <a:spcPts val="0"/>
              </a:spcAft>
              <a:buClr>
                <a:schemeClr val="dk1"/>
              </a:buClr>
              <a:buSzPts val="4800"/>
              <a:buFont typeface="Inter"/>
              <a:buChar char="○"/>
              <a:defRPr sz="4800"/>
            </a:lvl2pPr>
            <a:lvl3pPr lvl="2" algn="ctr">
              <a:spcBef>
                <a:spcPts val="0"/>
              </a:spcBef>
              <a:spcAft>
                <a:spcPts val="0"/>
              </a:spcAft>
              <a:buClr>
                <a:schemeClr val="dk1"/>
              </a:buClr>
              <a:buSzPts val="4800"/>
              <a:buFont typeface="Inter"/>
              <a:buChar char="■"/>
              <a:defRPr sz="4800"/>
            </a:lvl3pPr>
            <a:lvl4pPr lvl="3" algn="ctr">
              <a:spcBef>
                <a:spcPts val="0"/>
              </a:spcBef>
              <a:spcAft>
                <a:spcPts val="0"/>
              </a:spcAft>
              <a:buClr>
                <a:schemeClr val="dk1"/>
              </a:buClr>
              <a:buSzPts val="4800"/>
              <a:buFont typeface="Inter"/>
              <a:buChar char="●"/>
              <a:defRPr sz="4800"/>
            </a:lvl4pPr>
            <a:lvl5pPr lvl="4" algn="ctr">
              <a:spcBef>
                <a:spcPts val="0"/>
              </a:spcBef>
              <a:spcAft>
                <a:spcPts val="0"/>
              </a:spcAft>
              <a:buClr>
                <a:schemeClr val="dk1"/>
              </a:buClr>
              <a:buSzPts val="4800"/>
              <a:buFont typeface="Inter"/>
              <a:buChar char="○"/>
              <a:defRPr sz="4800"/>
            </a:lvl5pPr>
            <a:lvl6pPr lvl="5" algn="ctr">
              <a:spcBef>
                <a:spcPts val="0"/>
              </a:spcBef>
              <a:spcAft>
                <a:spcPts val="0"/>
              </a:spcAft>
              <a:buClr>
                <a:schemeClr val="dk1"/>
              </a:buClr>
              <a:buSzPts val="4800"/>
              <a:buFont typeface="Inter"/>
              <a:buChar char="■"/>
              <a:defRPr sz="4800"/>
            </a:lvl6pPr>
            <a:lvl7pPr lvl="6" algn="ctr">
              <a:spcBef>
                <a:spcPts val="0"/>
              </a:spcBef>
              <a:spcAft>
                <a:spcPts val="0"/>
              </a:spcAft>
              <a:buClr>
                <a:schemeClr val="dk1"/>
              </a:buClr>
              <a:buSzPts val="4800"/>
              <a:buFont typeface="Inter"/>
              <a:buChar char="●"/>
              <a:defRPr sz="4800"/>
            </a:lvl7pPr>
            <a:lvl8pPr lvl="7" algn="ctr">
              <a:spcBef>
                <a:spcPts val="0"/>
              </a:spcBef>
              <a:spcAft>
                <a:spcPts val="0"/>
              </a:spcAft>
              <a:buClr>
                <a:schemeClr val="dk1"/>
              </a:buClr>
              <a:buSzPts val="4800"/>
              <a:buFont typeface="Inter"/>
              <a:buChar char="○"/>
              <a:defRPr sz="4800"/>
            </a:lvl8pPr>
            <a:lvl9pPr lvl="8" algn="ctr">
              <a:spcBef>
                <a:spcPts val="0"/>
              </a:spcBef>
              <a:spcAft>
                <a:spcPts val="0"/>
              </a:spcAft>
              <a:buClr>
                <a:schemeClr val="dk1"/>
              </a:buClr>
              <a:buSzPts val="4800"/>
              <a:buFont typeface="Inter"/>
              <a:buChar char="■"/>
              <a:defRPr sz="4800"/>
            </a:lvl9pPr>
          </a:lstStyle>
          <a:p>
            <a:r>
              <a:t>xx%</a:t>
            </a:r>
          </a:p>
        </p:txBody>
      </p:sp>
      <p:sp>
        <p:nvSpPr>
          <p:cNvPr id="116" name="Google Shape;116;p11"/>
          <p:cNvSpPr txBox="1"/>
          <p:nvPr>
            <p:ph idx="5" type="subTitle"/>
          </p:nvPr>
        </p:nvSpPr>
        <p:spPr>
          <a:xfrm>
            <a:off x="4880113" y="4388244"/>
            <a:ext cx="1205400" cy="352500"/>
          </a:xfrm>
          <a:prstGeom prst="rect">
            <a:avLst/>
          </a:prstGeom>
        </p:spPr>
        <p:txBody>
          <a:bodyPr anchorCtr="0" anchor="t" bIns="0" lIns="0" spcFirstLastPara="1" rIns="0" wrap="square" tIns="0">
            <a:noAutofit/>
          </a:bodyPr>
          <a:lstStyle>
            <a:lvl1pPr lvl="0" algn="ctr">
              <a:spcBef>
                <a:spcPts val="0"/>
              </a:spcBef>
              <a:spcAft>
                <a:spcPts val="0"/>
              </a:spcAft>
              <a:buSzPts val="900"/>
              <a:buFont typeface="Inter Medium"/>
              <a:buNone/>
              <a:defRPr sz="900">
                <a:latin typeface="Inter Medium"/>
                <a:ea typeface="Inter Medium"/>
                <a:cs typeface="Inter Medium"/>
                <a:sym typeface="Inter Medium"/>
              </a:defRPr>
            </a:lvl1pPr>
            <a:lvl2pPr lvl="1" algn="ctr">
              <a:spcBef>
                <a:spcPts val="0"/>
              </a:spcBef>
              <a:spcAft>
                <a:spcPts val="0"/>
              </a:spcAft>
              <a:buClr>
                <a:schemeClr val="dk1"/>
              </a:buClr>
              <a:buSzPts val="900"/>
              <a:buNone/>
              <a:defRPr sz="900">
                <a:solidFill>
                  <a:schemeClr val="dk1"/>
                </a:solidFill>
              </a:defRPr>
            </a:lvl2pPr>
            <a:lvl3pPr lvl="2" algn="ctr">
              <a:spcBef>
                <a:spcPts val="0"/>
              </a:spcBef>
              <a:spcAft>
                <a:spcPts val="0"/>
              </a:spcAft>
              <a:buClr>
                <a:schemeClr val="dk1"/>
              </a:buClr>
              <a:buSzPts val="900"/>
              <a:buNone/>
              <a:defRPr sz="900">
                <a:solidFill>
                  <a:schemeClr val="dk1"/>
                </a:solidFill>
              </a:defRPr>
            </a:lvl3pPr>
            <a:lvl4pPr lvl="3" algn="ctr">
              <a:spcBef>
                <a:spcPts val="0"/>
              </a:spcBef>
              <a:spcAft>
                <a:spcPts val="0"/>
              </a:spcAft>
              <a:buClr>
                <a:schemeClr val="dk1"/>
              </a:buClr>
              <a:buSzPts val="900"/>
              <a:buNone/>
              <a:defRPr sz="900">
                <a:solidFill>
                  <a:schemeClr val="dk1"/>
                </a:solidFill>
              </a:defRPr>
            </a:lvl4pPr>
            <a:lvl5pPr lvl="4" algn="ctr">
              <a:spcBef>
                <a:spcPts val="0"/>
              </a:spcBef>
              <a:spcAft>
                <a:spcPts val="0"/>
              </a:spcAft>
              <a:buClr>
                <a:schemeClr val="dk1"/>
              </a:buClr>
              <a:buSzPts val="900"/>
              <a:buNone/>
              <a:defRPr sz="900">
                <a:solidFill>
                  <a:schemeClr val="dk1"/>
                </a:solidFill>
              </a:defRPr>
            </a:lvl5pPr>
            <a:lvl6pPr lvl="5" algn="ctr">
              <a:spcBef>
                <a:spcPts val="0"/>
              </a:spcBef>
              <a:spcAft>
                <a:spcPts val="0"/>
              </a:spcAft>
              <a:buClr>
                <a:schemeClr val="dk1"/>
              </a:buClr>
              <a:buSzPts val="900"/>
              <a:buNone/>
              <a:defRPr sz="900">
                <a:solidFill>
                  <a:schemeClr val="dk1"/>
                </a:solidFill>
              </a:defRPr>
            </a:lvl6pPr>
            <a:lvl7pPr lvl="6" algn="ctr">
              <a:spcBef>
                <a:spcPts val="0"/>
              </a:spcBef>
              <a:spcAft>
                <a:spcPts val="0"/>
              </a:spcAft>
              <a:buClr>
                <a:schemeClr val="dk1"/>
              </a:buClr>
              <a:buSzPts val="900"/>
              <a:buNone/>
              <a:defRPr sz="900">
                <a:solidFill>
                  <a:schemeClr val="dk1"/>
                </a:solidFill>
              </a:defRPr>
            </a:lvl7pPr>
            <a:lvl8pPr lvl="7" algn="ctr">
              <a:spcBef>
                <a:spcPts val="0"/>
              </a:spcBef>
              <a:spcAft>
                <a:spcPts val="0"/>
              </a:spcAft>
              <a:buClr>
                <a:schemeClr val="dk1"/>
              </a:buClr>
              <a:buSzPts val="900"/>
              <a:buNone/>
              <a:defRPr sz="900">
                <a:solidFill>
                  <a:schemeClr val="dk1"/>
                </a:solidFill>
              </a:defRPr>
            </a:lvl8pPr>
            <a:lvl9pPr lvl="8" algn="ctr">
              <a:spcBef>
                <a:spcPts val="0"/>
              </a:spcBef>
              <a:spcAft>
                <a:spcPts val="0"/>
              </a:spcAft>
              <a:buClr>
                <a:schemeClr val="dk1"/>
              </a:buClr>
              <a:buSzPts val="900"/>
              <a:buNone/>
              <a:defRPr sz="900">
                <a:solidFill>
                  <a:schemeClr val="dk1"/>
                </a:solidFill>
              </a:defRPr>
            </a:lvl9pPr>
          </a:lstStyle>
          <a:p/>
        </p:txBody>
      </p:sp>
      <p:sp>
        <p:nvSpPr>
          <p:cNvPr id="117" name="Google Shape;117;p11"/>
          <p:cNvSpPr txBox="1"/>
          <p:nvPr>
            <p:ph idx="6" type="subTitle"/>
          </p:nvPr>
        </p:nvSpPr>
        <p:spPr>
          <a:xfrm>
            <a:off x="176425" y="3754475"/>
            <a:ext cx="1994700" cy="984600"/>
          </a:xfrm>
          <a:prstGeom prst="rect">
            <a:avLst/>
          </a:prstGeom>
        </p:spPr>
        <p:txBody>
          <a:bodyPr anchorCtr="0" anchor="ctr" bIns="91425" lIns="91425" spcFirstLastPara="1" rIns="91425" wrap="square" tIns="91425">
            <a:noAutofit/>
          </a:bodyPr>
          <a:lstStyle>
            <a:lvl1pPr lvl="0">
              <a:spcBef>
                <a:spcPts val="0"/>
              </a:spcBef>
              <a:spcAft>
                <a:spcPts val="0"/>
              </a:spcAft>
              <a:buNone/>
              <a:defRPr sz="1200"/>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118" name="Google Shape;118;p11"/>
          <p:cNvSpPr txBox="1"/>
          <p:nvPr>
            <p:ph idx="7" type="subTitle"/>
          </p:nvPr>
        </p:nvSpPr>
        <p:spPr>
          <a:xfrm>
            <a:off x="6641100" y="3863375"/>
            <a:ext cx="2502900" cy="3036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nter Medium"/>
              <a:buNone/>
              <a:defRPr sz="1000">
                <a:latin typeface="Inter Medium"/>
                <a:ea typeface="Inter Medium"/>
                <a:cs typeface="Inter Medium"/>
                <a:sym typeface="Inter Medium"/>
              </a:defRPr>
            </a:lvl1pPr>
            <a:lvl2pPr lvl="1">
              <a:spcBef>
                <a:spcPts val="0"/>
              </a:spcBef>
              <a:spcAft>
                <a:spcPts val="0"/>
              </a:spcAft>
              <a:buClr>
                <a:schemeClr val="dk1"/>
              </a:buClr>
              <a:buSzPts val="1000"/>
              <a:buFont typeface="Inter Medium"/>
              <a:buNone/>
              <a:defRPr sz="1000">
                <a:solidFill>
                  <a:schemeClr val="dk1"/>
                </a:solidFill>
                <a:latin typeface="Inter Medium"/>
                <a:ea typeface="Inter Medium"/>
                <a:cs typeface="Inter Medium"/>
                <a:sym typeface="Inter Medium"/>
              </a:defRPr>
            </a:lvl2pPr>
            <a:lvl3pPr lvl="2">
              <a:spcBef>
                <a:spcPts val="0"/>
              </a:spcBef>
              <a:spcAft>
                <a:spcPts val="0"/>
              </a:spcAft>
              <a:buClr>
                <a:schemeClr val="dk1"/>
              </a:buClr>
              <a:buSzPts val="1000"/>
              <a:buFont typeface="Inter Medium"/>
              <a:buNone/>
              <a:defRPr sz="1000">
                <a:solidFill>
                  <a:schemeClr val="dk1"/>
                </a:solidFill>
                <a:latin typeface="Inter Medium"/>
                <a:ea typeface="Inter Medium"/>
                <a:cs typeface="Inter Medium"/>
                <a:sym typeface="Inter Medium"/>
              </a:defRPr>
            </a:lvl3pPr>
            <a:lvl4pPr lvl="3">
              <a:spcBef>
                <a:spcPts val="0"/>
              </a:spcBef>
              <a:spcAft>
                <a:spcPts val="0"/>
              </a:spcAft>
              <a:buClr>
                <a:schemeClr val="dk1"/>
              </a:buClr>
              <a:buSzPts val="1000"/>
              <a:buFont typeface="Inter Medium"/>
              <a:buNone/>
              <a:defRPr sz="1000">
                <a:solidFill>
                  <a:schemeClr val="dk1"/>
                </a:solidFill>
                <a:latin typeface="Inter Medium"/>
                <a:ea typeface="Inter Medium"/>
                <a:cs typeface="Inter Medium"/>
                <a:sym typeface="Inter Medium"/>
              </a:defRPr>
            </a:lvl4pPr>
            <a:lvl5pPr lvl="4">
              <a:spcBef>
                <a:spcPts val="0"/>
              </a:spcBef>
              <a:spcAft>
                <a:spcPts val="0"/>
              </a:spcAft>
              <a:buClr>
                <a:schemeClr val="dk1"/>
              </a:buClr>
              <a:buSzPts val="1000"/>
              <a:buFont typeface="Inter Medium"/>
              <a:buNone/>
              <a:defRPr sz="1000">
                <a:solidFill>
                  <a:schemeClr val="dk1"/>
                </a:solidFill>
                <a:latin typeface="Inter Medium"/>
                <a:ea typeface="Inter Medium"/>
                <a:cs typeface="Inter Medium"/>
                <a:sym typeface="Inter Medium"/>
              </a:defRPr>
            </a:lvl5pPr>
            <a:lvl6pPr lvl="5">
              <a:spcBef>
                <a:spcPts val="0"/>
              </a:spcBef>
              <a:spcAft>
                <a:spcPts val="0"/>
              </a:spcAft>
              <a:buClr>
                <a:schemeClr val="dk1"/>
              </a:buClr>
              <a:buSzPts val="1000"/>
              <a:buFont typeface="Inter Medium"/>
              <a:buNone/>
              <a:defRPr sz="1000">
                <a:solidFill>
                  <a:schemeClr val="dk1"/>
                </a:solidFill>
                <a:latin typeface="Inter Medium"/>
                <a:ea typeface="Inter Medium"/>
                <a:cs typeface="Inter Medium"/>
                <a:sym typeface="Inter Medium"/>
              </a:defRPr>
            </a:lvl6pPr>
            <a:lvl7pPr lvl="6">
              <a:spcBef>
                <a:spcPts val="0"/>
              </a:spcBef>
              <a:spcAft>
                <a:spcPts val="0"/>
              </a:spcAft>
              <a:buClr>
                <a:schemeClr val="dk1"/>
              </a:buClr>
              <a:buSzPts val="1000"/>
              <a:buFont typeface="Inter Medium"/>
              <a:buNone/>
              <a:defRPr sz="1000">
                <a:solidFill>
                  <a:schemeClr val="dk1"/>
                </a:solidFill>
                <a:latin typeface="Inter Medium"/>
                <a:ea typeface="Inter Medium"/>
                <a:cs typeface="Inter Medium"/>
                <a:sym typeface="Inter Medium"/>
              </a:defRPr>
            </a:lvl7pPr>
            <a:lvl8pPr lvl="7">
              <a:spcBef>
                <a:spcPts val="0"/>
              </a:spcBef>
              <a:spcAft>
                <a:spcPts val="0"/>
              </a:spcAft>
              <a:buClr>
                <a:schemeClr val="dk1"/>
              </a:buClr>
              <a:buSzPts val="1000"/>
              <a:buFont typeface="Inter Medium"/>
              <a:buNone/>
              <a:defRPr sz="1000">
                <a:solidFill>
                  <a:schemeClr val="dk1"/>
                </a:solidFill>
                <a:latin typeface="Inter Medium"/>
                <a:ea typeface="Inter Medium"/>
                <a:cs typeface="Inter Medium"/>
                <a:sym typeface="Inter Medium"/>
              </a:defRPr>
            </a:lvl8pPr>
            <a:lvl9pPr lvl="8">
              <a:spcBef>
                <a:spcPts val="0"/>
              </a:spcBef>
              <a:spcAft>
                <a:spcPts val="0"/>
              </a:spcAft>
              <a:buClr>
                <a:schemeClr val="dk1"/>
              </a:buClr>
              <a:buSzPts val="1000"/>
              <a:buFont typeface="Inter Medium"/>
              <a:buNone/>
              <a:defRPr sz="1000">
                <a:solidFill>
                  <a:schemeClr val="dk1"/>
                </a:solidFill>
                <a:latin typeface="Inter Medium"/>
                <a:ea typeface="Inter Medium"/>
                <a:cs typeface="Inter Medium"/>
                <a:sym typeface="Inter Medium"/>
              </a:defRPr>
            </a:lvl9pPr>
          </a:lstStyle>
          <a:p/>
        </p:txBody>
      </p:sp>
      <p:sp>
        <p:nvSpPr>
          <p:cNvPr id="119" name="Google Shape;119;p11"/>
          <p:cNvSpPr txBox="1"/>
          <p:nvPr>
            <p:ph idx="8" type="subTitle"/>
          </p:nvPr>
        </p:nvSpPr>
        <p:spPr>
          <a:xfrm>
            <a:off x="7728975" y="3863375"/>
            <a:ext cx="1415100" cy="3036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nter Medium"/>
              <a:buNone/>
              <a:defRPr sz="1000">
                <a:latin typeface="Inter Medium"/>
                <a:ea typeface="Inter Medium"/>
                <a:cs typeface="Inter Medium"/>
                <a:sym typeface="Inter Medium"/>
              </a:defRPr>
            </a:lvl1pPr>
            <a:lvl2pPr lvl="1">
              <a:spcBef>
                <a:spcPts val="0"/>
              </a:spcBef>
              <a:spcAft>
                <a:spcPts val="0"/>
              </a:spcAft>
              <a:buClr>
                <a:schemeClr val="dk1"/>
              </a:buClr>
              <a:buSzPts val="1000"/>
              <a:buFont typeface="Inter Medium"/>
              <a:buNone/>
              <a:defRPr sz="1000">
                <a:solidFill>
                  <a:schemeClr val="dk1"/>
                </a:solidFill>
                <a:latin typeface="Inter Medium"/>
                <a:ea typeface="Inter Medium"/>
                <a:cs typeface="Inter Medium"/>
                <a:sym typeface="Inter Medium"/>
              </a:defRPr>
            </a:lvl2pPr>
            <a:lvl3pPr lvl="2">
              <a:spcBef>
                <a:spcPts val="0"/>
              </a:spcBef>
              <a:spcAft>
                <a:spcPts val="0"/>
              </a:spcAft>
              <a:buClr>
                <a:schemeClr val="dk1"/>
              </a:buClr>
              <a:buSzPts val="1000"/>
              <a:buFont typeface="Inter Medium"/>
              <a:buNone/>
              <a:defRPr sz="1000">
                <a:solidFill>
                  <a:schemeClr val="dk1"/>
                </a:solidFill>
                <a:latin typeface="Inter Medium"/>
                <a:ea typeface="Inter Medium"/>
                <a:cs typeface="Inter Medium"/>
                <a:sym typeface="Inter Medium"/>
              </a:defRPr>
            </a:lvl3pPr>
            <a:lvl4pPr lvl="3">
              <a:spcBef>
                <a:spcPts val="0"/>
              </a:spcBef>
              <a:spcAft>
                <a:spcPts val="0"/>
              </a:spcAft>
              <a:buClr>
                <a:schemeClr val="dk1"/>
              </a:buClr>
              <a:buSzPts val="1000"/>
              <a:buFont typeface="Inter Medium"/>
              <a:buNone/>
              <a:defRPr sz="1000">
                <a:solidFill>
                  <a:schemeClr val="dk1"/>
                </a:solidFill>
                <a:latin typeface="Inter Medium"/>
                <a:ea typeface="Inter Medium"/>
                <a:cs typeface="Inter Medium"/>
                <a:sym typeface="Inter Medium"/>
              </a:defRPr>
            </a:lvl4pPr>
            <a:lvl5pPr lvl="4">
              <a:spcBef>
                <a:spcPts val="0"/>
              </a:spcBef>
              <a:spcAft>
                <a:spcPts val="0"/>
              </a:spcAft>
              <a:buClr>
                <a:schemeClr val="dk1"/>
              </a:buClr>
              <a:buSzPts val="1000"/>
              <a:buFont typeface="Inter Medium"/>
              <a:buNone/>
              <a:defRPr sz="1000">
                <a:solidFill>
                  <a:schemeClr val="dk1"/>
                </a:solidFill>
                <a:latin typeface="Inter Medium"/>
                <a:ea typeface="Inter Medium"/>
                <a:cs typeface="Inter Medium"/>
                <a:sym typeface="Inter Medium"/>
              </a:defRPr>
            </a:lvl5pPr>
            <a:lvl6pPr lvl="5">
              <a:spcBef>
                <a:spcPts val="0"/>
              </a:spcBef>
              <a:spcAft>
                <a:spcPts val="0"/>
              </a:spcAft>
              <a:buClr>
                <a:schemeClr val="dk1"/>
              </a:buClr>
              <a:buSzPts val="1000"/>
              <a:buFont typeface="Inter Medium"/>
              <a:buNone/>
              <a:defRPr sz="1000">
                <a:solidFill>
                  <a:schemeClr val="dk1"/>
                </a:solidFill>
                <a:latin typeface="Inter Medium"/>
                <a:ea typeface="Inter Medium"/>
                <a:cs typeface="Inter Medium"/>
                <a:sym typeface="Inter Medium"/>
              </a:defRPr>
            </a:lvl6pPr>
            <a:lvl7pPr lvl="6">
              <a:spcBef>
                <a:spcPts val="0"/>
              </a:spcBef>
              <a:spcAft>
                <a:spcPts val="0"/>
              </a:spcAft>
              <a:buClr>
                <a:schemeClr val="dk1"/>
              </a:buClr>
              <a:buSzPts val="1000"/>
              <a:buFont typeface="Inter Medium"/>
              <a:buNone/>
              <a:defRPr sz="1000">
                <a:solidFill>
                  <a:schemeClr val="dk1"/>
                </a:solidFill>
                <a:latin typeface="Inter Medium"/>
                <a:ea typeface="Inter Medium"/>
                <a:cs typeface="Inter Medium"/>
                <a:sym typeface="Inter Medium"/>
              </a:defRPr>
            </a:lvl7pPr>
            <a:lvl8pPr lvl="7">
              <a:spcBef>
                <a:spcPts val="0"/>
              </a:spcBef>
              <a:spcAft>
                <a:spcPts val="0"/>
              </a:spcAft>
              <a:buClr>
                <a:schemeClr val="dk1"/>
              </a:buClr>
              <a:buSzPts val="1000"/>
              <a:buFont typeface="Inter Medium"/>
              <a:buNone/>
              <a:defRPr sz="1000">
                <a:solidFill>
                  <a:schemeClr val="dk1"/>
                </a:solidFill>
                <a:latin typeface="Inter Medium"/>
                <a:ea typeface="Inter Medium"/>
                <a:cs typeface="Inter Medium"/>
                <a:sym typeface="Inter Medium"/>
              </a:defRPr>
            </a:lvl8pPr>
            <a:lvl9pPr lvl="8">
              <a:spcBef>
                <a:spcPts val="0"/>
              </a:spcBef>
              <a:spcAft>
                <a:spcPts val="0"/>
              </a:spcAft>
              <a:buClr>
                <a:schemeClr val="dk1"/>
              </a:buClr>
              <a:buSzPts val="1000"/>
              <a:buFont typeface="Inter Medium"/>
              <a:buNone/>
              <a:defRPr sz="1000">
                <a:solidFill>
                  <a:schemeClr val="dk1"/>
                </a:solidFill>
                <a:latin typeface="Inter Medium"/>
                <a:ea typeface="Inter Medium"/>
                <a:cs typeface="Inter Medium"/>
                <a:sym typeface="Inter Medium"/>
              </a:defRPr>
            </a:lvl9pPr>
          </a:lstStyle>
          <a:p/>
        </p:txBody>
      </p:sp>
      <p:sp>
        <p:nvSpPr>
          <p:cNvPr id="120" name="Google Shape;120;p11"/>
          <p:cNvSpPr txBox="1"/>
          <p:nvPr>
            <p:ph idx="9" type="subTitle"/>
          </p:nvPr>
        </p:nvSpPr>
        <p:spPr>
          <a:xfrm>
            <a:off x="7067246" y="4307825"/>
            <a:ext cx="2076900" cy="3036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nter Medium"/>
              <a:buNone/>
              <a:defRPr sz="1000">
                <a:latin typeface="Inter Medium"/>
                <a:ea typeface="Inter Medium"/>
                <a:cs typeface="Inter Medium"/>
                <a:sym typeface="Inter Medium"/>
              </a:defRPr>
            </a:lvl1pPr>
            <a:lvl2pPr lvl="1">
              <a:spcBef>
                <a:spcPts val="0"/>
              </a:spcBef>
              <a:spcAft>
                <a:spcPts val="0"/>
              </a:spcAft>
              <a:buClr>
                <a:schemeClr val="dk1"/>
              </a:buClr>
              <a:buSzPts val="1000"/>
              <a:buFont typeface="Inter Medium"/>
              <a:buNone/>
              <a:defRPr sz="1000">
                <a:solidFill>
                  <a:schemeClr val="dk1"/>
                </a:solidFill>
                <a:latin typeface="Inter Medium"/>
                <a:ea typeface="Inter Medium"/>
                <a:cs typeface="Inter Medium"/>
                <a:sym typeface="Inter Medium"/>
              </a:defRPr>
            </a:lvl2pPr>
            <a:lvl3pPr lvl="2">
              <a:spcBef>
                <a:spcPts val="0"/>
              </a:spcBef>
              <a:spcAft>
                <a:spcPts val="0"/>
              </a:spcAft>
              <a:buClr>
                <a:schemeClr val="dk1"/>
              </a:buClr>
              <a:buSzPts val="1000"/>
              <a:buFont typeface="Inter Medium"/>
              <a:buNone/>
              <a:defRPr sz="1000">
                <a:solidFill>
                  <a:schemeClr val="dk1"/>
                </a:solidFill>
                <a:latin typeface="Inter Medium"/>
                <a:ea typeface="Inter Medium"/>
                <a:cs typeface="Inter Medium"/>
                <a:sym typeface="Inter Medium"/>
              </a:defRPr>
            </a:lvl3pPr>
            <a:lvl4pPr lvl="3">
              <a:spcBef>
                <a:spcPts val="0"/>
              </a:spcBef>
              <a:spcAft>
                <a:spcPts val="0"/>
              </a:spcAft>
              <a:buClr>
                <a:schemeClr val="dk1"/>
              </a:buClr>
              <a:buSzPts val="1000"/>
              <a:buFont typeface="Inter Medium"/>
              <a:buNone/>
              <a:defRPr sz="1000">
                <a:solidFill>
                  <a:schemeClr val="dk1"/>
                </a:solidFill>
                <a:latin typeface="Inter Medium"/>
                <a:ea typeface="Inter Medium"/>
                <a:cs typeface="Inter Medium"/>
                <a:sym typeface="Inter Medium"/>
              </a:defRPr>
            </a:lvl4pPr>
            <a:lvl5pPr lvl="4">
              <a:spcBef>
                <a:spcPts val="0"/>
              </a:spcBef>
              <a:spcAft>
                <a:spcPts val="0"/>
              </a:spcAft>
              <a:buClr>
                <a:schemeClr val="dk1"/>
              </a:buClr>
              <a:buSzPts val="1000"/>
              <a:buFont typeface="Inter Medium"/>
              <a:buNone/>
              <a:defRPr sz="1000">
                <a:solidFill>
                  <a:schemeClr val="dk1"/>
                </a:solidFill>
                <a:latin typeface="Inter Medium"/>
                <a:ea typeface="Inter Medium"/>
                <a:cs typeface="Inter Medium"/>
                <a:sym typeface="Inter Medium"/>
              </a:defRPr>
            </a:lvl5pPr>
            <a:lvl6pPr lvl="5">
              <a:spcBef>
                <a:spcPts val="0"/>
              </a:spcBef>
              <a:spcAft>
                <a:spcPts val="0"/>
              </a:spcAft>
              <a:buClr>
                <a:schemeClr val="dk1"/>
              </a:buClr>
              <a:buSzPts val="1000"/>
              <a:buFont typeface="Inter Medium"/>
              <a:buNone/>
              <a:defRPr sz="1000">
                <a:solidFill>
                  <a:schemeClr val="dk1"/>
                </a:solidFill>
                <a:latin typeface="Inter Medium"/>
                <a:ea typeface="Inter Medium"/>
                <a:cs typeface="Inter Medium"/>
                <a:sym typeface="Inter Medium"/>
              </a:defRPr>
            </a:lvl6pPr>
            <a:lvl7pPr lvl="6">
              <a:spcBef>
                <a:spcPts val="0"/>
              </a:spcBef>
              <a:spcAft>
                <a:spcPts val="0"/>
              </a:spcAft>
              <a:buClr>
                <a:schemeClr val="dk1"/>
              </a:buClr>
              <a:buSzPts val="1000"/>
              <a:buFont typeface="Inter Medium"/>
              <a:buNone/>
              <a:defRPr sz="1000">
                <a:solidFill>
                  <a:schemeClr val="dk1"/>
                </a:solidFill>
                <a:latin typeface="Inter Medium"/>
                <a:ea typeface="Inter Medium"/>
                <a:cs typeface="Inter Medium"/>
                <a:sym typeface="Inter Medium"/>
              </a:defRPr>
            </a:lvl7pPr>
            <a:lvl8pPr lvl="7">
              <a:spcBef>
                <a:spcPts val="0"/>
              </a:spcBef>
              <a:spcAft>
                <a:spcPts val="0"/>
              </a:spcAft>
              <a:buClr>
                <a:schemeClr val="dk1"/>
              </a:buClr>
              <a:buSzPts val="1000"/>
              <a:buFont typeface="Inter Medium"/>
              <a:buNone/>
              <a:defRPr sz="1000">
                <a:solidFill>
                  <a:schemeClr val="dk1"/>
                </a:solidFill>
                <a:latin typeface="Inter Medium"/>
                <a:ea typeface="Inter Medium"/>
                <a:cs typeface="Inter Medium"/>
                <a:sym typeface="Inter Medium"/>
              </a:defRPr>
            </a:lvl8pPr>
            <a:lvl9pPr lvl="8">
              <a:spcBef>
                <a:spcPts val="0"/>
              </a:spcBef>
              <a:spcAft>
                <a:spcPts val="0"/>
              </a:spcAft>
              <a:buClr>
                <a:schemeClr val="dk1"/>
              </a:buClr>
              <a:buSzPts val="1000"/>
              <a:buFont typeface="Inter Medium"/>
              <a:buNone/>
              <a:defRPr sz="1000">
                <a:solidFill>
                  <a:schemeClr val="dk1"/>
                </a:solidFill>
                <a:latin typeface="Inter Medium"/>
                <a:ea typeface="Inter Medium"/>
                <a:cs typeface="Inter Medium"/>
                <a:sym typeface="Inter Medium"/>
              </a:defRPr>
            </a:lvl9pPr>
          </a:lstStyle>
          <a:p/>
        </p:txBody>
      </p:sp>
      <p:sp>
        <p:nvSpPr>
          <p:cNvPr id="121" name="Google Shape;121;p11"/>
          <p:cNvSpPr txBox="1"/>
          <p:nvPr>
            <p:ph idx="13" type="subTitle"/>
          </p:nvPr>
        </p:nvSpPr>
        <p:spPr>
          <a:xfrm>
            <a:off x="4933999" y="747975"/>
            <a:ext cx="3986400" cy="3036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b="1"/>
            </a:lvl1pPr>
            <a:lvl2pPr lvl="1">
              <a:spcBef>
                <a:spcPts val="0"/>
              </a:spcBef>
              <a:spcAft>
                <a:spcPts val="0"/>
              </a:spcAft>
              <a:buClr>
                <a:schemeClr val="dk1"/>
              </a:buClr>
              <a:buSzPts val="1400"/>
              <a:buNone/>
              <a:defRPr b="1">
                <a:solidFill>
                  <a:schemeClr val="dk1"/>
                </a:solidFill>
              </a:defRPr>
            </a:lvl2pPr>
            <a:lvl3pPr lvl="2">
              <a:spcBef>
                <a:spcPts val="0"/>
              </a:spcBef>
              <a:spcAft>
                <a:spcPts val="0"/>
              </a:spcAft>
              <a:buClr>
                <a:schemeClr val="dk1"/>
              </a:buClr>
              <a:buSzPts val="1400"/>
              <a:buNone/>
              <a:defRPr b="1">
                <a:solidFill>
                  <a:schemeClr val="dk1"/>
                </a:solidFill>
              </a:defRPr>
            </a:lvl3pPr>
            <a:lvl4pPr lvl="3">
              <a:spcBef>
                <a:spcPts val="0"/>
              </a:spcBef>
              <a:spcAft>
                <a:spcPts val="0"/>
              </a:spcAft>
              <a:buClr>
                <a:schemeClr val="dk1"/>
              </a:buClr>
              <a:buSzPts val="1400"/>
              <a:buNone/>
              <a:defRPr b="1">
                <a:solidFill>
                  <a:schemeClr val="dk1"/>
                </a:solidFill>
              </a:defRPr>
            </a:lvl4pPr>
            <a:lvl5pPr lvl="4">
              <a:spcBef>
                <a:spcPts val="0"/>
              </a:spcBef>
              <a:spcAft>
                <a:spcPts val="0"/>
              </a:spcAft>
              <a:buClr>
                <a:schemeClr val="dk1"/>
              </a:buClr>
              <a:buSzPts val="1400"/>
              <a:buNone/>
              <a:defRPr b="1">
                <a:solidFill>
                  <a:schemeClr val="dk1"/>
                </a:solidFill>
              </a:defRPr>
            </a:lvl5pPr>
            <a:lvl6pPr lvl="5">
              <a:spcBef>
                <a:spcPts val="0"/>
              </a:spcBef>
              <a:spcAft>
                <a:spcPts val="0"/>
              </a:spcAft>
              <a:buClr>
                <a:schemeClr val="dk1"/>
              </a:buClr>
              <a:buSzPts val="1400"/>
              <a:buNone/>
              <a:defRPr b="1">
                <a:solidFill>
                  <a:schemeClr val="dk1"/>
                </a:solidFill>
              </a:defRPr>
            </a:lvl6pPr>
            <a:lvl7pPr lvl="6">
              <a:spcBef>
                <a:spcPts val="0"/>
              </a:spcBef>
              <a:spcAft>
                <a:spcPts val="0"/>
              </a:spcAft>
              <a:buClr>
                <a:schemeClr val="dk1"/>
              </a:buClr>
              <a:buSzPts val="1400"/>
              <a:buNone/>
              <a:defRPr b="1">
                <a:solidFill>
                  <a:schemeClr val="dk1"/>
                </a:solidFill>
              </a:defRPr>
            </a:lvl7pPr>
            <a:lvl8pPr lvl="7">
              <a:spcBef>
                <a:spcPts val="0"/>
              </a:spcBef>
              <a:spcAft>
                <a:spcPts val="0"/>
              </a:spcAft>
              <a:buClr>
                <a:schemeClr val="dk1"/>
              </a:buClr>
              <a:buSzPts val="1400"/>
              <a:buNone/>
              <a:defRPr b="1">
                <a:solidFill>
                  <a:schemeClr val="dk1"/>
                </a:solidFill>
              </a:defRPr>
            </a:lvl8pPr>
            <a:lvl9pPr lvl="8">
              <a:spcBef>
                <a:spcPts val="0"/>
              </a:spcBef>
              <a:spcAft>
                <a:spcPts val="0"/>
              </a:spcAft>
              <a:buClr>
                <a:schemeClr val="dk1"/>
              </a:buClr>
              <a:buSzPts val="1400"/>
              <a:buNone/>
              <a:defRPr b="1">
                <a:solidFill>
                  <a:schemeClr val="dk1"/>
                </a:solidFill>
              </a:defRPr>
            </a:lvl9pPr>
          </a:lstStyle>
          <a:p/>
        </p:txBody>
      </p:sp>
      <p:sp>
        <p:nvSpPr>
          <p:cNvPr id="122" name="Google Shape;122;p11"/>
          <p:cNvSpPr txBox="1"/>
          <p:nvPr>
            <p:ph idx="14" type="subTitle"/>
          </p:nvPr>
        </p:nvSpPr>
        <p:spPr>
          <a:xfrm>
            <a:off x="5157668" y="1229975"/>
            <a:ext cx="3986400" cy="303600"/>
          </a:xfrm>
          <a:prstGeom prst="rect">
            <a:avLst/>
          </a:prstGeom>
        </p:spPr>
        <p:txBody>
          <a:bodyPr anchorCtr="0" anchor="t" bIns="91425" lIns="91425" spcFirstLastPara="1" rIns="91425" wrap="square" tIns="91425">
            <a:noAutofit/>
          </a:bodyPr>
          <a:lstStyle>
            <a:lvl1pPr lvl="0">
              <a:spcBef>
                <a:spcPts val="0"/>
              </a:spcBef>
              <a:spcAft>
                <a:spcPts val="0"/>
              </a:spcAft>
              <a:buSzPts val="1200"/>
              <a:buFont typeface="Inter Light"/>
              <a:buNone/>
              <a:defRPr sz="1200">
                <a:latin typeface="Inter Light"/>
                <a:ea typeface="Inter Light"/>
                <a:cs typeface="Inter Light"/>
                <a:sym typeface="Inter Light"/>
              </a:defRPr>
            </a:lvl1pPr>
            <a:lvl2pPr lvl="1">
              <a:spcBef>
                <a:spcPts val="0"/>
              </a:spcBef>
              <a:spcAft>
                <a:spcPts val="0"/>
              </a:spcAft>
              <a:buClr>
                <a:schemeClr val="dk1"/>
              </a:buClr>
              <a:buSzPts val="1200"/>
              <a:buNone/>
              <a:defRPr b="1" sz="1200">
                <a:solidFill>
                  <a:schemeClr val="dk1"/>
                </a:solidFill>
              </a:defRPr>
            </a:lvl2pPr>
            <a:lvl3pPr lvl="2">
              <a:spcBef>
                <a:spcPts val="0"/>
              </a:spcBef>
              <a:spcAft>
                <a:spcPts val="0"/>
              </a:spcAft>
              <a:buClr>
                <a:schemeClr val="dk1"/>
              </a:buClr>
              <a:buSzPts val="1200"/>
              <a:buNone/>
              <a:defRPr b="1" sz="1200">
                <a:solidFill>
                  <a:schemeClr val="dk1"/>
                </a:solidFill>
              </a:defRPr>
            </a:lvl3pPr>
            <a:lvl4pPr lvl="3">
              <a:spcBef>
                <a:spcPts val="0"/>
              </a:spcBef>
              <a:spcAft>
                <a:spcPts val="0"/>
              </a:spcAft>
              <a:buClr>
                <a:schemeClr val="dk1"/>
              </a:buClr>
              <a:buSzPts val="1200"/>
              <a:buNone/>
              <a:defRPr b="1" sz="1200">
                <a:solidFill>
                  <a:schemeClr val="dk1"/>
                </a:solidFill>
              </a:defRPr>
            </a:lvl4pPr>
            <a:lvl5pPr lvl="4">
              <a:spcBef>
                <a:spcPts val="0"/>
              </a:spcBef>
              <a:spcAft>
                <a:spcPts val="0"/>
              </a:spcAft>
              <a:buClr>
                <a:schemeClr val="dk1"/>
              </a:buClr>
              <a:buSzPts val="1200"/>
              <a:buNone/>
              <a:defRPr b="1" sz="1200">
                <a:solidFill>
                  <a:schemeClr val="dk1"/>
                </a:solidFill>
              </a:defRPr>
            </a:lvl5pPr>
            <a:lvl6pPr lvl="5">
              <a:spcBef>
                <a:spcPts val="0"/>
              </a:spcBef>
              <a:spcAft>
                <a:spcPts val="0"/>
              </a:spcAft>
              <a:buClr>
                <a:schemeClr val="dk1"/>
              </a:buClr>
              <a:buSzPts val="1200"/>
              <a:buNone/>
              <a:defRPr b="1" sz="1200">
                <a:solidFill>
                  <a:schemeClr val="dk1"/>
                </a:solidFill>
              </a:defRPr>
            </a:lvl6pPr>
            <a:lvl7pPr lvl="6">
              <a:spcBef>
                <a:spcPts val="0"/>
              </a:spcBef>
              <a:spcAft>
                <a:spcPts val="0"/>
              </a:spcAft>
              <a:buClr>
                <a:schemeClr val="dk1"/>
              </a:buClr>
              <a:buSzPts val="1200"/>
              <a:buNone/>
              <a:defRPr b="1" sz="1200">
                <a:solidFill>
                  <a:schemeClr val="dk1"/>
                </a:solidFill>
              </a:defRPr>
            </a:lvl7pPr>
            <a:lvl8pPr lvl="7">
              <a:spcBef>
                <a:spcPts val="0"/>
              </a:spcBef>
              <a:spcAft>
                <a:spcPts val="0"/>
              </a:spcAft>
              <a:buClr>
                <a:schemeClr val="dk1"/>
              </a:buClr>
              <a:buSzPts val="1200"/>
              <a:buNone/>
              <a:defRPr b="1" sz="1200">
                <a:solidFill>
                  <a:schemeClr val="dk1"/>
                </a:solidFill>
              </a:defRPr>
            </a:lvl8pPr>
            <a:lvl9pPr lvl="8">
              <a:spcBef>
                <a:spcPts val="0"/>
              </a:spcBef>
              <a:spcAft>
                <a:spcPts val="0"/>
              </a:spcAft>
              <a:buClr>
                <a:schemeClr val="dk1"/>
              </a:buClr>
              <a:buSzPts val="1200"/>
              <a:buNone/>
              <a:defRPr b="1" sz="1200">
                <a:solidFill>
                  <a:schemeClr val="dk1"/>
                </a:solidFill>
              </a:defRPr>
            </a:lvl9pPr>
          </a:lstStyle>
          <a:p/>
        </p:txBody>
      </p:sp>
      <p:sp>
        <p:nvSpPr>
          <p:cNvPr id="123" name="Google Shape;123;p11"/>
          <p:cNvSpPr txBox="1"/>
          <p:nvPr>
            <p:ph idx="15" type="subTitle"/>
          </p:nvPr>
        </p:nvSpPr>
        <p:spPr>
          <a:xfrm>
            <a:off x="4934004" y="1229970"/>
            <a:ext cx="3986400" cy="3036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b="1" sz="1200"/>
            </a:lvl1pPr>
            <a:lvl2pPr lvl="1">
              <a:spcBef>
                <a:spcPts val="0"/>
              </a:spcBef>
              <a:spcAft>
                <a:spcPts val="0"/>
              </a:spcAft>
              <a:buClr>
                <a:schemeClr val="dk1"/>
              </a:buClr>
              <a:buSzPts val="1200"/>
              <a:buNone/>
              <a:defRPr b="1" sz="1200">
                <a:solidFill>
                  <a:schemeClr val="dk1"/>
                </a:solidFill>
              </a:defRPr>
            </a:lvl2pPr>
            <a:lvl3pPr lvl="2">
              <a:spcBef>
                <a:spcPts val="0"/>
              </a:spcBef>
              <a:spcAft>
                <a:spcPts val="0"/>
              </a:spcAft>
              <a:buClr>
                <a:schemeClr val="dk1"/>
              </a:buClr>
              <a:buSzPts val="1200"/>
              <a:buNone/>
              <a:defRPr b="1" sz="1200">
                <a:solidFill>
                  <a:schemeClr val="dk1"/>
                </a:solidFill>
              </a:defRPr>
            </a:lvl3pPr>
            <a:lvl4pPr lvl="3">
              <a:spcBef>
                <a:spcPts val="0"/>
              </a:spcBef>
              <a:spcAft>
                <a:spcPts val="0"/>
              </a:spcAft>
              <a:buClr>
                <a:schemeClr val="dk1"/>
              </a:buClr>
              <a:buSzPts val="1200"/>
              <a:buNone/>
              <a:defRPr b="1" sz="1200">
                <a:solidFill>
                  <a:schemeClr val="dk1"/>
                </a:solidFill>
              </a:defRPr>
            </a:lvl4pPr>
            <a:lvl5pPr lvl="4">
              <a:spcBef>
                <a:spcPts val="0"/>
              </a:spcBef>
              <a:spcAft>
                <a:spcPts val="0"/>
              </a:spcAft>
              <a:buClr>
                <a:schemeClr val="dk1"/>
              </a:buClr>
              <a:buSzPts val="1200"/>
              <a:buNone/>
              <a:defRPr b="1" sz="1200">
                <a:solidFill>
                  <a:schemeClr val="dk1"/>
                </a:solidFill>
              </a:defRPr>
            </a:lvl5pPr>
            <a:lvl6pPr lvl="5">
              <a:spcBef>
                <a:spcPts val="0"/>
              </a:spcBef>
              <a:spcAft>
                <a:spcPts val="0"/>
              </a:spcAft>
              <a:buClr>
                <a:schemeClr val="dk1"/>
              </a:buClr>
              <a:buSzPts val="1200"/>
              <a:buNone/>
              <a:defRPr b="1" sz="1200">
                <a:solidFill>
                  <a:schemeClr val="dk1"/>
                </a:solidFill>
              </a:defRPr>
            </a:lvl6pPr>
            <a:lvl7pPr lvl="6">
              <a:spcBef>
                <a:spcPts val="0"/>
              </a:spcBef>
              <a:spcAft>
                <a:spcPts val="0"/>
              </a:spcAft>
              <a:buClr>
                <a:schemeClr val="dk1"/>
              </a:buClr>
              <a:buSzPts val="1200"/>
              <a:buNone/>
              <a:defRPr b="1" sz="1200">
                <a:solidFill>
                  <a:schemeClr val="dk1"/>
                </a:solidFill>
              </a:defRPr>
            </a:lvl7pPr>
            <a:lvl8pPr lvl="7">
              <a:spcBef>
                <a:spcPts val="0"/>
              </a:spcBef>
              <a:spcAft>
                <a:spcPts val="0"/>
              </a:spcAft>
              <a:buClr>
                <a:schemeClr val="dk1"/>
              </a:buClr>
              <a:buSzPts val="1200"/>
              <a:buNone/>
              <a:defRPr b="1" sz="1200">
                <a:solidFill>
                  <a:schemeClr val="dk1"/>
                </a:solidFill>
              </a:defRPr>
            </a:lvl8pPr>
            <a:lvl9pPr lvl="8">
              <a:spcBef>
                <a:spcPts val="0"/>
              </a:spcBef>
              <a:spcAft>
                <a:spcPts val="0"/>
              </a:spcAft>
              <a:buClr>
                <a:schemeClr val="dk1"/>
              </a:buClr>
              <a:buSzPts val="1200"/>
              <a:buNone/>
              <a:defRPr b="1" sz="1200">
                <a:solidFill>
                  <a:schemeClr val="dk1"/>
                </a:solidFill>
              </a:defRPr>
            </a:lvl9pPr>
          </a:lstStyle>
          <a:p/>
        </p:txBody>
      </p:sp>
      <p:sp>
        <p:nvSpPr>
          <p:cNvPr id="124" name="Google Shape;124;p11"/>
          <p:cNvSpPr txBox="1"/>
          <p:nvPr>
            <p:ph idx="16" type="subTitle"/>
          </p:nvPr>
        </p:nvSpPr>
        <p:spPr>
          <a:xfrm>
            <a:off x="5157668" y="1527600"/>
            <a:ext cx="3986400" cy="303600"/>
          </a:xfrm>
          <a:prstGeom prst="rect">
            <a:avLst/>
          </a:prstGeom>
        </p:spPr>
        <p:txBody>
          <a:bodyPr anchorCtr="0" anchor="t" bIns="91425" lIns="91425" spcFirstLastPara="1" rIns="91425" wrap="square" tIns="91425">
            <a:noAutofit/>
          </a:bodyPr>
          <a:lstStyle>
            <a:lvl1pPr lvl="0">
              <a:spcBef>
                <a:spcPts val="0"/>
              </a:spcBef>
              <a:spcAft>
                <a:spcPts val="0"/>
              </a:spcAft>
              <a:buSzPts val="1200"/>
              <a:buFont typeface="Inter Light"/>
              <a:buNone/>
              <a:defRPr sz="1200">
                <a:latin typeface="Inter Light"/>
                <a:ea typeface="Inter Light"/>
                <a:cs typeface="Inter Light"/>
                <a:sym typeface="Inter Light"/>
              </a:defRPr>
            </a:lvl1pPr>
            <a:lvl2pPr lvl="1">
              <a:spcBef>
                <a:spcPts val="0"/>
              </a:spcBef>
              <a:spcAft>
                <a:spcPts val="0"/>
              </a:spcAft>
              <a:buClr>
                <a:schemeClr val="dk1"/>
              </a:buClr>
              <a:buSzPts val="1200"/>
              <a:buNone/>
              <a:defRPr b="1" sz="1200">
                <a:solidFill>
                  <a:schemeClr val="dk1"/>
                </a:solidFill>
              </a:defRPr>
            </a:lvl2pPr>
            <a:lvl3pPr lvl="2">
              <a:spcBef>
                <a:spcPts val="0"/>
              </a:spcBef>
              <a:spcAft>
                <a:spcPts val="0"/>
              </a:spcAft>
              <a:buClr>
                <a:schemeClr val="dk1"/>
              </a:buClr>
              <a:buSzPts val="1200"/>
              <a:buNone/>
              <a:defRPr b="1" sz="1200">
                <a:solidFill>
                  <a:schemeClr val="dk1"/>
                </a:solidFill>
              </a:defRPr>
            </a:lvl3pPr>
            <a:lvl4pPr lvl="3">
              <a:spcBef>
                <a:spcPts val="0"/>
              </a:spcBef>
              <a:spcAft>
                <a:spcPts val="0"/>
              </a:spcAft>
              <a:buClr>
                <a:schemeClr val="dk1"/>
              </a:buClr>
              <a:buSzPts val="1200"/>
              <a:buNone/>
              <a:defRPr b="1" sz="1200">
                <a:solidFill>
                  <a:schemeClr val="dk1"/>
                </a:solidFill>
              </a:defRPr>
            </a:lvl4pPr>
            <a:lvl5pPr lvl="4">
              <a:spcBef>
                <a:spcPts val="0"/>
              </a:spcBef>
              <a:spcAft>
                <a:spcPts val="0"/>
              </a:spcAft>
              <a:buClr>
                <a:schemeClr val="dk1"/>
              </a:buClr>
              <a:buSzPts val="1200"/>
              <a:buNone/>
              <a:defRPr b="1" sz="1200">
                <a:solidFill>
                  <a:schemeClr val="dk1"/>
                </a:solidFill>
              </a:defRPr>
            </a:lvl5pPr>
            <a:lvl6pPr lvl="5">
              <a:spcBef>
                <a:spcPts val="0"/>
              </a:spcBef>
              <a:spcAft>
                <a:spcPts val="0"/>
              </a:spcAft>
              <a:buClr>
                <a:schemeClr val="dk1"/>
              </a:buClr>
              <a:buSzPts val="1200"/>
              <a:buNone/>
              <a:defRPr b="1" sz="1200">
                <a:solidFill>
                  <a:schemeClr val="dk1"/>
                </a:solidFill>
              </a:defRPr>
            </a:lvl6pPr>
            <a:lvl7pPr lvl="6">
              <a:spcBef>
                <a:spcPts val="0"/>
              </a:spcBef>
              <a:spcAft>
                <a:spcPts val="0"/>
              </a:spcAft>
              <a:buClr>
                <a:schemeClr val="dk1"/>
              </a:buClr>
              <a:buSzPts val="1200"/>
              <a:buNone/>
              <a:defRPr b="1" sz="1200">
                <a:solidFill>
                  <a:schemeClr val="dk1"/>
                </a:solidFill>
              </a:defRPr>
            </a:lvl7pPr>
            <a:lvl8pPr lvl="7">
              <a:spcBef>
                <a:spcPts val="0"/>
              </a:spcBef>
              <a:spcAft>
                <a:spcPts val="0"/>
              </a:spcAft>
              <a:buClr>
                <a:schemeClr val="dk1"/>
              </a:buClr>
              <a:buSzPts val="1200"/>
              <a:buNone/>
              <a:defRPr b="1" sz="1200">
                <a:solidFill>
                  <a:schemeClr val="dk1"/>
                </a:solidFill>
              </a:defRPr>
            </a:lvl8pPr>
            <a:lvl9pPr lvl="8">
              <a:spcBef>
                <a:spcPts val="0"/>
              </a:spcBef>
              <a:spcAft>
                <a:spcPts val="0"/>
              </a:spcAft>
              <a:buClr>
                <a:schemeClr val="dk1"/>
              </a:buClr>
              <a:buSzPts val="1200"/>
              <a:buNone/>
              <a:defRPr b="1" sz="1200">
                <a:solidFill>
                  <a:schemeClr val="dk1"/>
                </a:solidFill>
              </a:defRPr>
            </a:lvl9pPr>
          </a:lstStyle>
          <a:p/>
        </p:txBody>
      </p:sp>
      <p:sp>
        <p:nvSpPr>
          <p:cNvPr id="125" name="Google Shape;125;p11"/>
          <p:cNvSpPr txBox="1"/>
          <p:nvPr>
            <p:ph idx="17" type="subTitle"/>
          </p:nvPr>
        </p:nvSpPr>
        <p:spPr>
          <a:xfrm>
            <a:off x="4933999" y="1527600"/>
            <a:ext cx="3986400" cy="3036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b="1" sz="1200"/>
            </a:lvl1pPr>
            <a:lvl2pPr lvl="1">
              <a:spcBef>
                <a:spcPts val="0"/>
              </a:spcBef>
              <a:spcAft>
                <a:spcPts val="0"/>
              </a:spcAft>
              <a:buClr>
                <a:schemeClr val="dk1"/>
              </a:buClr>
              <a:buSzPts val="1200"/>
              <a:buNone/>
              <a:defRPr b="1" sz="1200">
                <a:solidFill>
                  <a:schemeClr val="dk1"/>
                </a:solidFill>
              </a:defRPr>
            </a:lvl2pPr>
            <a:lvl3pPr lvl="2">
              <a:spcBef>
                <a:spcPts val="0"/>
              </a:spcBef>
              <a:spcAft>
                <a:spcPts val="0"/>
              </a:spcAft>
              <a:buClr>
                <a:schemeClr val="dk1"/>
              </a:buClr>
              <a:buSzPts val="1200"/>
              <a:buNone/>
              <a:defRPr b="1" sz="1200">
                <a:solidFill>
                  <a:schemeClr val="dk1"/>
                </a:solidFill>
              </a:defRPr>
            </a:lvl3pPr>
            <a:lvl4pPr lvl="3">
              <a:spcBef>
                <a:spcPts val="0"/>
              </a:spcBef>
              <a:spcAft>
                <a:spcPts val="0"/>
              </a:spcAft>
              <a:buClr>
                <a:schemeClr val="dk1"/>
              </a:buClr>
              <a:buSzPts val="1200"/>
              <a:buNone/>
              <a:defRPr b="1" sz="1200">
                <a:solidFill>
                  <a:schemeClr val="dk1"/>
                </a:solidFill>
              </a:defRPr>
            </a:lvl4pPr>
            <a:lvl5pPr lvl="4">
              <a:spcBef>
                <a:spcPts val="0"/>
              </a:spcBef>
              <a:spcAft>
                <a:spcPts val="0"/>
              </a:spcAft>
              <a:buClr>
                <a:schemeClr val="dk1"/>
              </a:buClr>
              <a:buSzPts val="1200"/>
              <a:buNone/>
              <a:defRPr b="1" sz="1200">
                <a:solidFill>
                  <a:schemeClr val="dk1"/>
                </a:solidFill>
              </a:defRPr>
            </a:lvl5pPr>
            <a:lvl6pPr lvl="5">
              <a:spcBef>
                <a:spcPts val="0"/>
              </a:spcBef>
              <a:spcAft>
                <a:spcPts val="0"/>
              </a:spcAft>
              <a:buClr>
                <a:schemeClr val="dk1"/>
              </a:buClr>
              <a:buSzPts val="1200"/>
              <a:buNone/>
              <a:defRPr b="1" sz="1200">
                <a:solidFill>
                  <a:schemeClr val="dk1"/>
                </a:solidFill>
              </a:defRPr>
            </a:lvl6pPr>
            <a:lvl7pPr lvl="6">
              <a:spcBef>
                <a:spcPts val="0"/>
              </a:spcBef>
              <a:spcAft>
                <a:spcPts val="0"/>
              </a:spcAft>
              <a:buClr>
                <a:schemeClr val="dk1"/>
              </a:buClr>
              <a:buSzPts val="1200"/>
              <a:buNone/>
              <a:defRPr b="1" sz="1200">
                <a:solidFill>
                  <a:schemeClr val="dk1"/>
                </a:solidFill>
              </a:defRPr>
            </a:lvl7pPr>
            <a:lvl8pPr lvl="7">
              <a:spcBef>
                <a:spcPts val="0"/>
              </a:spcBef>
              <a:spcAft>
                <a:spcPts val="0"/>
              </a:spcAft>
              <a:buClr>
                <a:schemeClr val="dk1"/>
              </a:buClr>
              <a:buSzPts val="1200"/>
              <a:buNone/>
              <a:defRPr b="1" sz="1200">
                <a:solidFill>
                  <a:schemeClr val="dk1"/>
                </a:solidFill>
              </a:defRPr>
            </a:lvl8pPr>
            <a:lvl9pPr lvl="8">
              <a:spcBef>
                <a:spcPts val="0"/>
              </a:spcBef>
              <a:spcAft>
                <a:spcPts val="0"/>
              </a:spcAft>
              <a:buClr>
                <a:schemeClr val="dk1"/>
              </a:buClr>
              <a:buSzPts val="1200"/>
              <a:buNone/>
              <a:defRPr b="1" sz="1200">
                <a:solidFill>
                  <a:schemeClr val="dk1"/>
                </a:solidFill>
              </a:defRPr>
            </a:lvl9pPr>
          </a:lstStyle>
          <a:p/>
        </p:txBody>
      </p:sp>
      <p:sp>
        <p:nvSpPr>
          <p:cNvPr id="126" name="Google Shape;126;p11"/>
          <p:cNvSpPr txBox="1"/>
          <p:nvPr>
            <p:ph idx="18" type="subTitle"/>
          </p:nvPr>
        </p:nvSpPr>
        <p:spPr>
          <a:xfrm>
            <a:off x="5157668" y="1831200"/>
            <a:ext cx="3986400" cy="303600"/>
          </a:xfrm>
          <a:prstGeom prst="rect">
            <a:avLst/>
          </a:prstGeom>
        </p:spPr>
        <p:txBody>
          <a:bodyPr anchorCtr="0" anchor="t" bIns="91425" lIns="91425" spcFirstLastPara="1" rIns="91425" wrap="square" tIns="91425">
            <a:noAutofit/>
          </a:bodyPr>
          <a:lstStyle>
            <a:lvl1pPr lvl="0">
              <a:spcBef>
                <a:spcPts val="0"/>
              </a:spcBef>
              <a:spcAft>
                <a:spcPts val="0"/>
              </a:spcAft>
              <a:buSzPts val="1200"/>
              <a:buFont typeface="Inter Light"/>
              <a:buNone/>
              <a:defRPr sz="1200">
                <a:latin typeface="Inter Light"/>
                <a:ea typeface="Inter Light"/>
                <a:cs typeface="Inter Light"/>
                <a:sym typeface="Inter Light"/>
              </a:defRPr>
            </a:lvl1pPr>
            <a:lvl2pPr lvl="1">
              <a:spcBef>
                <a:spcPts val="0"/>
              </a:spcBef>
              <a:spcAft>
                <a:spcPts val="0"/>
              </a:spcAft>
              <a:buClr>
                <a:schemeClr val="dk1"/>
              </a:buClr>
              <a:buSzPts val="1200"/>
              <a:buNone/>
              <a:defRPr b="1" sz="1200">
                <a:solidFill>
                  <a:schemeClr val="dk1"/>
                </a:solidFill>
              </a:defRPr>
            </a:lvl2pPr>
            <a:lvl3pPr lvl="2">
              <a:spcBef>
                <a:spcPts val="0"/>
              </a:spcBef>
              <a:spcAft>
                <a:spcPts val="0"/>
              </a:spcAft>
              <a:buClr>
                <a:schemeClr val="dk1"/>
              </a:buClr>
              <a:buSzPts val="1200"/>
              <a:buNone/>
              <a:defRPr b="1" sz="1200">
                <a:solidFill>
                  <a:schemeClr val="dk1"/>
                </a:solidFill>
              </a:defRPr>
            </a:lvl3pPr>
            <a:lvl4pPr lvl="3">
              <a:spcBef>
                <a:spcPts val="0"/>
              </a:spcBef>
              <a:spcAft>
                <a:spcPts val="0"/>
              </a:spcAft>
              <a:buClr>
                <a:schemeClr val="dk1"/>
              </a:buClr>
              <a:buSzPts val="1200"/>
              <a:buNone/>
              <a:defRPr b="1" sz="1200">
                <a:solidFill>
                  <a:schemeClr val="dk1"/>
                </a:solidFill>
              </a:defRPr>
            </a:lvl4pPr>
            <a:lvl5pPr lvl="4">
              <a:spcBef>
                <a:spcPts val="0"/>
              </a:spcBef>
              <a:spcAft>
                <a:spcPts val="0"/>
              </a:spcAft>
              <a:buClr>
                <a:schemeClr val="dk1"/>
              </a:buClr>
              <a:buSzPts val="1200"/>
              <a:buNone/>
              <a:defRPr b="1" sz="1200">
                <a:solidFill>
                  <a:schemeClr val="dk1"/>
                </a:solidFill>
              </a:defRPr>
            </a:lvl5pPr>
            <a:lvl6pPr lvl="5">
              <a:spcBef>
                <a:spcPts val="0"/>
              </a:spcBef>
              <a:spcAft>
                <a:spcPts val="0"/>
              </a:spcAft>
              <a:buClr>
                <a:schemeClr val="dk1"/>
              </a:buClr>
              <a:buSzPts val="1200"/>
              <a:buNone/>
              <a:defRPr b="1" sz="1200">
                <a:solidFill>
                  <a:schemeClr val="dk1"/>
                </a:solidFill>
              </a:defRPr>
            </a:lvl6pPr>
            <a:lvl7pPr lvl="6">
              <a:spcBef>
                <a:spcPts val="0"/>
              </a:spcBef>
              <a:spcAft>
                <a:spcPts val="0"/>
              </a:spcAft>
              <a:buClr>
                <a:schemeClr val="dk1"/>
              </a:buClr>
              <a:buSzPts val="1200"/>
              <a:buNone/>
              <a:defRPr b="1" sz="1200">
                <a:solidFill>
                  <a:schemeClr val="dk1"/>
                </a:solidFill>
              </a:defRPr>
            </a:lvl7pPr>
            <a:lvl8pPr lvl="7">
              <a:spcBef>
                <a:spcPts val="0"/>
              </a:spcBef>
              <a:spcAft>
                <a:spcPts val="0"/>
              </a:spcAft>
              <a:buClr>
                <a:schemeClr val="dk1"/>
              </a:buClr>
              <a:buSzPts val="1200"/>
              <a:buNone/>
              <a:defRPr b="1" sz="1200">
                <a:solidFill>
                  <a:schemeClr val="dk1"/>
                </a:solidFill>
              </a:defRPr>
            </a:lvl8pPr>
            <a:lvl9pPr lvl="8">
              <a:spcBef>
                <a:spcPts val="0"/>
              </a:spcBef>
              <a:spcAft>
                <a:spcPts val="0"/>
              </a:spcAft>
              <a:buClr>
                <a:schemeClr val="dk1"/>
              </a:buClr>
              <a:buSzPts val="1200"/>
              <a:buNone/>
              <a:defRPr b="1" sz="1200">
                <a:solidFill>
                  <a:schemeClr val="dk1"/>
                </a:solidFill>
              </a:defRPr>
            </a:lvl9pPr>
          </a:lstStyle>
          <a:p/>
        </p:txBody>
      </p:sp>
      <p:sp>
        <p:nvSpPr>
          <p:cNvPr id="127" name="Google Shape;127;p11"/>
          <p:cNvSpPr txBox="1"/>
          <p:nvPr>
            <p:ph idx="19" type="subTitle"/>
          </p:nvPr>
        </p:nvSpPr>
        <p:spPr>
          <a:xfrm>
            <a:off x="4933999" y="1831200"/>
            <a:ext cx="3986400" cy="3036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b="1" sz="1200"/>
            </a:lvl1pPr>
            <a:lvl2pPr lvl="1">
              <a:spcBef>
                <a:spcPts val="0"/>
              </a:spcBef>
              <a:spcAft>
                <a:spcPts val="0"/>
              </a:spcAft>
              <a:buClr>
                <a:schemeClr val="dk1"/>
              </a:buClr>
              <a:buSzPts val="1200"/>
              <a:buNone/>
              <a:defRPr b="1" sz="1200">
                <a:solidFill>
                  <a:schemeClr val="dk1"/>
                </a:solidFill>
              </a:defRPr>
            </a:lvl2pPr>
            <a:lvl3pPr lvl="2">
              <a:spcBef>
                <a:spcPts val="0"/>
              </a:spcBef>
              <a:spcAft>
                <a:spcPts val="0"/>
              </a:spcAft>
              <a:buClr>
                <a:schemeClr val="dk1"/>
              </a:buClr>
              <a:buSzPts val="1200"/>
              <a:buNone/>
              <a:defRPr b="1" sz="1200">
                <a:solidFill>
                  <a:schemeClr val="dk1"/>
                </a:solidFill>
              </a:defRPr>
            </a:lvl3pPr>
            <a:lvl4pPr lvl="3">
              <a:spcBef>
                <a:spcPts val="0"/>
              </a:spcBef>
              <a:spcAft>
                <a:spcPts val="0"/>
              </a:spcAft>
              <a:buClr>
                <a:schemeClr val="dk1"/>
              </a:buClr>
              <a:buSzPts val="1200"/>
              <a:buNone/>
              <a:defRPr b="1" sz="1200">
                <a:solidFill>
                  <a:schemeClr val="dk1"/>
                </a:solidFill>
              </a:defRPr>
            </a:lvl4pPr>
            <a:lvl5pPr lvl="4">
              <a:spcBef>
                <a:spcPts val="0"/>
              </a:spcBef>
              <a:spcAft>
                <a:spcPts val="0"/>
              </a:spcAft>
              <a:buClr>
                <a:schemeClr val="dk1"/>
              </a:buClr>
              <a:buSzPts val="1200"/>
              <a:buNone/>
              <a:defRPr b="1" sz="1200">
                <a:solidFill>
                  <a:schemeClr val="dk1"/>
                </a:solidFill>
              </a:defRPr>
            </a:lvl5pPr>
            <a:lvl6pPr lvl="5">
              <a:spcBef>
                <a:spcPts val="0"/>
              </a:spcBef>
              <a:spcAft>
                <a:spcPts val="0"/>
              </a:spcAft>
              <a:buClr>
                <a:schemeClr val="dk1"/>
              </a:buClr>
              <a:buSzPts val="1200"/>
              <a:buNone/>
              <a:defRPr b="1" sz="1200">
                <a:solidFill>
                  <a:schemeClr val="dk1"/>
                </a:solidFill>
              </a:defRPr>
            </a:lvl6pPr>
            <a:lvl7pPr lvl="6">
              <a:spcBef>
                <a:spcPts val="0"/>
              </a:spcBef>
              <a:spcAft>
                <a:spcPts val="0"/>
              </a:spcAft>
              <a:buClr>
                <a:schemeClr val="dk1"/>
              </a:buClr>
              <a:buSzPts val="1200"/>
              <a:buNone/>
              <a:defRPr b="1" sz="1200">
                <a:solidFill>
                  <a:schemeClr val="dk1"/>
                </a:solidFill>
              </a:defRPr>
            </a:lvl7pPr>
            <a:lvl8pPr lvl="7">
              <a:spcBef>
                <a:spcPts val="0"/>
              </a:spcBef>
              <a:spcAft>
                <a:spcPts val="0"/>
              </a:spcAft>
              <a:buClr>
                <a:schemeClr val="dk1"/>
              </a:buClr>
              <a:buSzPts val="1200"/>
              <a:buNone/>
              <a:defRPr b="1" sz="1200">
                <a:solidFill>
                  <a:schemeClr val="dk1"/>
                </a:solidFill>
              </a:defRPr>
            </a:lvl8pPr>
            <a:lvl9pPr lvl="8">
              <a:spcBef>
                <a:spcPts val="0"/>
              </a:spcBef>
              <a:spcAft>
                <a:spcPts val="0"/>
              </a:spcAft>
              <a:buClr>
                <a:schemeClr val="dk1"/>
              </a:buClr>
              <a:buSzPts val="1200"/>
              <a:buNone/>
              <a:defRPr b="1" sz="1200">
                <a:solidFill>
                  <a:schemeClr val="dk1"/>
                </a:solidFill>
              </a:defRPr>
            </a:lvl9pPr>
          </a:lstStyle>
          <a:p/>
        </p:txBody>
      </p:sp>
      <p:sp>
        <p:nvSpPr>
          <p:cNvPr id="128" name="Google Shape;128;p11"/>
          <p:cNvSpPr txBox="1"/>
          <p:nvPr>
            <p:ph idx="20" type="title"/>
          </p:nvPr>
        </p:nvSpPr>
        <p:spPr>
          <a:xfrm>
            <a:off x="276528" y="1138207"/>
            <a:ext cx="6417900" cy="1738800"/>
          </a:xfrm>
          <a:prstGeom prst="rect">
            <a:avLst/>
          </a:prstGeom>
        </p:spPr>
        <p:txBody>
          <a:bodyPr anchorCtr="0" anchor="t" bIns="91425" lIns="0" spcFirstLastPara="1" rIns="0" wrap="square" tIns="91425">
            <a:noAutofit/>
          </a:bodyPr>
          <a:lstStyle>
            <a:lvl1pPr lvl="0">
              <a:spcBef>
                <a:spcPts val="0"/>
              </a:spcBef>
              <a:spcAft>
                <a:spcPts val="0"/>
              </a:spcAft>
              <a:buClr>
                <a:schemeClr val="dk1"/>
              </a:buClr>
              <a:buSzPts val="2000"/>
              <a:buFont typeface="Inter Light"/>
              <a:buNone/>
              <a:defRPr sz="2000">
                <a:latin typeface="Inter Light"/>
                <a:ea typeface="Inter Light"/>
                <a:cs typeface="Inter Light"/>
                <a:sym typeface="Inter Light"/>
              </a:defRPr>
            </a:lvl1pPr>
            <a:lvl2pPr lvl="1">
              <a:spcBef>
                <a:spcPts val="0"/>
              </a:spcBef>
              <a:spcAft>
                <a:spcPts val="0"/>
              </a:spcAft>
              <a:buClr>
                <a:schemeClr val="dk1"/>
              </a:buClr>
              <a:buSzPts val="1400"/>
              <a:buFont typeface="Inter Light"/>
              <a:buNone/>
              <a:defRPr>
                <a:latin typeface="Inter Light"/>
                <a:ea typeface="Inter Light"/>
                <a:cs typeface="Inter Light"/>
                <a:sym typeface="Inter Light"/>
              </a:defRPr>
            </a:lvl2pPr>
            <a:lvl3pPr lvl="2">
              <a:spcBef>
                <a:spcPts val="0"/>
              </a:spcBef>
              <a:spcAft>
                <a:spcPts val="0"/>
              </a:spcAft>
              <a:buClr>
                <a:schemeClr val="dk1"/>
              </a:buClr>
              <a:buSzPts val="1400"/>
              <a:buFont typeface="Inter Light"/>
              <a:buNone/>
              <a:defRPr>
                <a:latin typeface="Inter Light"/>
                <a:ea typeface="Inter Light"/>
                <a:cs typeface="Inter Light"/>
                <a:sym typeface="Inter Light"/>
              </a:defRPr>
            </a:lvl3pPr>
            <a:lvl4pPr lvl="3">
              <a:spcBef>
                <a:spcPts val="0"/>
              </a:spcBef>
              <a:spcAft>
                <a:spcPts val="0"/>
              </a:spcAft>
              <a:buClr>
                <a:schemeClr val="dk1"/>
              </a:buClr>
              <a:buSzPts val="1400"/>
              <a:buFont typeface="Inter Light"/>
              <a:buNone/>
              <a:defRPr>
                <a:latin typeface="Inter Light"/>
                <a:ea typeface="Inter Light"/>
                <a:cs typeface="Inter Light"/>
                <a:sym typeface="Inter Light"/>
              </a:defRPr>
            </a:lvl4pPr>
            <a:lvl5pPr lvl="4">
              <a:spcBef>
                <a:spcPts val="0"/>
              </a:spcBef>
              <a:spcAft>
                <a:spcPts val="0"/>
              </a:spcAft>
              <a:buClr>
                <a:schemeClr val="dk1"/>
              </a:buClr>
              <a:buSzPts val="1400"/>
              <a:buFont typeface="Inter Light"/>
              <a:buNone/>
              <a:defRPr>
                <a:latin typeface="Inter Light"/>
                <a:ea typeface="Inter Light"/>
                <a:cs typeface="Inter Light"/>
                <a:sym typeface="Inter Light"/>
              </a:defRPr>
            </a:lvl5pPr>
            <a:lvl6pPr lvl="5">
              <a:spcBef>
                <a:spcPts val="0"/>
              </a:spcBef>
              <a:spcAft>
                <a:spcPts val="0"/>
              </a:spcAft>
              <a:buClr>
                <a:schemeClr val="dk1"/>
              </a:buClr>
              <a:buSzPts val="1400"/>
              <a:buFont typeface="Inter Light"/>
              <a:buNone/>
              <a:defRPr>
                <a:latin typeface="Inter Light"/>
                <a:ea typeface="Inter Light"/>
                <a:cs typeface="Inter Light"/>
                <a:sym typeface="Inter Light"/>
              </a:defRPr>
            </a:lvl6pPr>
            <a:lvl7pPr lvl="6">
              <a:spcBef>
                <a:spcPts val="0"/>
              </a:spcBef>
              <a:spcAft>
                <a:spcPts val="0"/>
              </a:spcAft>
              <a:buClr>
                <a:schemeClr val="dk1"/>
              </a:buClr>
              <a:buSzPts val="1400"/>
              <a:buFont typeface="Inter Light"/>
              <a:buNone/>
              <a:defRPr>
                <a:latin typeface="Inter Light"/>
                <a:ea typeface="Inter Light"/>
                <a:cs typeface="Inter Light"/>
                <a:sym typeface="Inter Light"/>
              </a:defRPr>
            </a:lvl7pPr>
            <a:lvl8pPr lvl="7">
              <a:spcBef>
                <a:spcPts val="0"/>
              </a:spcBef>
              <a:spcAft>
                <a:spcPts val="0"/>
              </a:spcAft>
              <a:buClr>
                <a:schemeClr val="dk1"/>
              </a:buClr>
              <a:buSzPts val="1400"/>
              <a:buFont typeface="Inter Light"/>
              <a:buNone/>
              <a:defRPr>
                <a:latin typeface="Inter Light"/>
                <a:ea typeface="Inter Light"/>
                <a:cs typeface="Inter Light"/>
                <a:sym typeface="Inter Light"/>
              </a:defRPr>
            </a:lvl8pPr>
            <a:lvl9pPr lvl="8">
              <a:spcBef>
                <a:spcPts val="0"/>
              </a:spcBef>
              <a:spcAft>
                <a:spcPts val="0"/>
              </a:spcAft>
              <a:buClr>
                <a:schemeClr val="dk1"/>
              </a:buClr>
              <a:buSzPts val="1400"/>
              <a:buFont typeface="Inter Light"/>
              <a:buNone/>
              <a:defRPr>
                <a:latin typeface="Inter Light"/>
                <a:ea typeface="Inter Light"/>
                <a:cs typeface="Inter Light"/>
                <a:sym typeface="Inter Light"/>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 Alt 1">
  <p:cSld name="CUSTOM_6_1">
    <p:bg>
      <p:bgPr>
        <a:gradFill>
          <a:gsLst>
            <a:gs pos="0">
              <a:schemeClr val="accent1"/>
            </a:gs>
            <a:gs pos="56000">
              <a:schemeClr val="lt1"/>
            </a:gs>
            <a:gs pos="100000">
              <a:schemeClr val="dk2"/>
            </a:gs>
          </a:gsLst>
          <a:path path="circle">
            <a:fillToRect b="50%" l="50%" r="50%" t="50%"/>
          </a:path>
          <a:tileRect/>
        </a:gradFill>
      </p:bgPr>
    </p:bg>
    <p:spTree>
      <p:nvGrpSpPr>
        <p:cNvPr id="129" name="Shape 129"/>
        <p:cNvGrpSpPr/>
        <p:nvPr/>
      </p:nvGrpSpPr>
      <p:grpSpPr>
        <a:xfrm>
          <a:off x="0" y="0"/>
          <a:ext cx="0" cy="0"/>
          <a:chOff x="0" y="0"/>
          <a:chExt cx="0" cy="0"/>
        </a:xfrm>
      </p:grpSpPr>
      <p:sp>
        <p:nvSpPr>
          <p:cNvPr id="130" name="Google Shape;130;p12"/>
          <p:cNvSpPr/>
          <p:nvPr/>
        </p:nvSpPr>
        <p:spPr>
          <a:xfrm>
            <a:off x="0" y="2074125"/>
            <a:ext cx="9144000" cy="3069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a:ea typeface="Inter"/>
              <a:cs typeface="Inter"/>
              <a:sym typeface="Inter"/>
            </a:endParaRPr>
          </a:p>
        </p:txBody>
      </p:sp>
      <p:sp>
        <p:nvSpPr>
          <p:cNvPr id="131" name="Google Shape;131;p12"/>
          <p:cNvSpPr txBox="1"/>
          <p:nvPr>
            <p:ph type="title"/>
          </p:nvPr>
        </p:nvSpPr>
        <p:spPr>
          <a:xfrm>
            <a:off x="288150" y="2601375"/>
            <a:ext cx="6417900" cy="2417100"/>
          </a:xfrm>
          <a:prstGeom prst="rect">
            <a:avLst/>
          </a:prstGeom>
        </p:spPr>
        <p:txBody>
          <a:bodyPr anchorCtr="0" anchor="b" bIns="91425" lIns="0" spcFirstLastPara="1" rIns="0" wrap="square" tIns="91425">
            <a:noAutofit/>
          </a:bodyPr>
          <a:lstStyle>
            <a:lvl1pPr lvl="0">
              <a:spcBef>
                <a:spcPts val="0"/>
              </a:spcBef>
              <a:spcAft>
                <a:spcPts val="0"/>
              </a:spcAft>
              <a:buClr>
                <a:schemeClr val="dk1"/>
              </a:buClr>
              <a:buSzPts val="2000"/>
              <a:buFont typeface="Inter Light"/>
              <a:buNone/>
              <a:defRPr sz="2000">
                <a:latin typeface="Inter Light"/>
                <a:ea typeface="Inter Light"/>
                <a:cs typeface="Inter Light"/>
                <a:sym typeface="Inter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2" name="Google Shape;132;p12"/>
          <p:cNvSpPr txBox="1"/>
          <p:nvPr/>
        </p:nvSpPr>
        <p:spPr>
          <a:xfrm>
            <a:off x="284700" y="64031"/>
            <a:ext cx="903300" cy="292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700">
                <a:solidFill>
                  <a:schemeClr val="dk1"/>
                </a:solidFill>
                <a:latin typeface="Inter"/>
                <a:ea typeface="Inter"/>
                <a:cs typeface="Inter"/>
                <a:sym typeface="Inter"/>
              </a:rPr>
              <a:t>Confidential </a:t>
            </a:r>
            <a:endParaRPr sz="700">
              <a:solidFill>
                <a:schemeClr val="dk1"/>
              </a:solidFill>
              <a:latin typeface="Inter"/>
              <a:ea typeface="Inter"/>
              <a:cs typeface="Inter"/>
              <a:sym typeface="Inter"/>
            </a:endParaRPr>
          </a:p>
        </p:txBody>
      </p:sp>
      <p:sp>
        <p:nvSpPr>
          <p:cNvPr id="133" name="Google Shape;133;p12"/>
          <p:cNvSpPr txBox="1"/>
          <p:nvPr>
            <p:ph idx="12" type="sldNum"/>
          </p:nvPr>
        </p:nvSpPr>
        <p:spPr>
          <a:xfrm>
            <a:off x="8314451" y="64031"/>
            <a:ext cx="548700" cy="292500"/>
          </a:xfrm>
          <a:prstGeom prst="rect">
            <a:avLst/>
          </a:prstGeom>
        </p:spPr>
        <p:txBody>
          <a:bodyPr anchorCtr="0" anchor="t" bIns="91425" lIns="0" spcFirstLastPara="1" rIns="0" wrap="square" tIns="91425">
            <a:spAutoFit/>
          </a:bodyPr>
          <a:lstStyle>
            <a:lvl1pPr lvl="0">
              <a:buNone/>
              <a:defRPr sz="700">
                <a:solidFill>
                  <a:schemeClr val="dk1"/>
                </a:solidFill>
                <a:latin typeface="Inter"/>
                <a:ea typeface="Inter"/>
                <a:cs typeface="Inter"/>
                <a:sym typeface="Inter"/>
              </a:defRPr>
            </a:lvl1pPr>
            <a:lvl2pPr lvl="1">
              <a:buNone/>
              <a:defRPr sz="700">
                <a:solidFill>
                  <a:schemeClr val="dk1"/>
                </a:solidFill>
                <a:latin typeface="Inter"/>
                <a:ea typeface="Inter"/>
                <a:cs typeface="Inter"/>
                <a:sym typeface="Inter"/>
              </a:defRPr>
            </a:lvl2pPr>
            <a:lvl3pPr lvl="2">
              <a:buNone/>
              <a:defRPr sz="700">
                <a:solidFill>
                  <a:schemeClr val="dk1"/>
                </a:solidFill>
                <a:latin typeface="Inter"/>
                <a:ea typeface="Inter"/>
                <a:cs typeface="Inter"/>
                <a:sym typeface="Inter"/>
              </a:defRPr>
            </a:lvl3pPr>
            <a:lvl4pPr lvl="3">
              <a:buNone/>
              <a:defRPr sz="700">
                <a:solidFill>
                  <a:schemeClr val="dk1"/>
                </a:solidFill>
                <a:latin typeface="Inter"/>
                <a:ea typeface="Inter"/>
                <a:cs typeface="Inter"/>
                <a:sym typeface="Inter"/>
              </a:defRPr>
            </a:lvl4pPr>
            <a:lvl5pPr lvl="4">
              <a:buNone/>
              <a:defRPr sz="700">
                <a:solidFill>
                  <a:schemeClr val="dk1"/>
                </a:solidFill>
                <a:latin typeface="Inter"/>
                <a:ea typeface="Inter"/>
                <a:cs typeface="Inter"/>
                <a:sym typeface="Inter"/>
              </a:defRPr>
            </a:lvl5pPr>
            <a:lvl6pPr lvl="5">
              <a:buNone/>
              <a:defRPr sz="700">
                <a:solidFill>
                  <a:schemeClr val="dk1"/>
                </a:solidFill>
                <a:latin typeface="Inter"/>
                <a:ea typeface="Inter"/>
                <a:cs typeface="Inter"/>
                <a:sym typeface="Inter"/>
              </a:defRPr>
            </a:lvl6pPr>
            <a:lvl7pPr lvl="6">
              <a:buNone/>
              <a:defRPr sz="700">
                <a:solidFill>
                  <a:schemeClr val="dk1"/>
                </a:solidFill>
                <a:latin typeface="Inter"/>
                <a:ea typeface="Inter"/>
                <a:cs typeface="Inter"/>
                <a:sym typeface="Inter"/>
              </a:defRPr>
            </a:lvl7pPr>
            <a:lvl8pPr lvl="7">
              <a:buNone/>
              <a:defRPr sz="700">
                <a:solidFill>
                  <a:schemeClr val="dk1"/>
                </a:solidFill>
                <a:latin typeface="Inter"/>
                <a:ea typeface="Inter"/>
                <a:cs typeface="Inter"/>
                <a:sym typeface="Inter"/>
              </a:defRPr>
            </a:lvl8pPr>
            <a:lvl9pPr lvl="8">
              <a:buNone/>
              <a:defRPr sz="700">
                <a:solidFill>
                  <a:schemeClr val="dk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ey Findings">
  <p:cSld name="CUSTOM_7_1_1_1">
    <p:bg>
      <p:bgPr>
        <a:solidFill>
          <a:schemeClr val="dk2"/>
        </a:solidFill>
      </p:bgPr>
    </p:bg>
    <p:spTree>
      <p:nvGrpSpPr>
        <p:cNvPr id="134" name="Shape 134"/>
        <p:cNvGrpSpPr/>
        <p:nvPr/>
      </p:nvGrpSpPr>
      <p:grpSpPr>
        <a:xfrm>
          <a:off x="0" y="0"/>
          <a:ext cx="0" cy="0"/>
          <a:chOff x="0" y="0"/>
          <a:chExt cx="0" cy="0"/>
        </a:xfrm>
      </p:grpSpPr>
      <p:sp>
        <p:nvSpPr>
          <p:cNvPr id="135" name="Google Shape;135;p13"/>
          <p:cNvSpPr txBox="1"/>
          <p:nvPr/>
        </p:nvSpPr>
        <p:spPr>
          <a:xfrm>
            <a:off x="284700" y="64031"/>
            <a:ext cx="903300" cy="292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700">
                <a:solidFill>
                  <a:schemeClr val="dk1"/>
                </a:solidFill>
                <a:latin typeface="Inter"/>
                <a:ea typeface="Inter"/>
                <a:cs typeface="Inter"/>
                <a:sym typeface="Inter"/>
              </a:rPr>
              <a:t>Confidential </a:t>
            </a:r>
            <a:endParaRPr sz="700">
              <a:solidFill>
                <a:schemeClr val="dk1"/>
              </a:solidFill>
              <a:latin typeface="Inter"/>
              <a:ea typeface="Inter"/>
              <a:cs typeface="Inter"/>
              <a:sym typeface="Inter"/>
            </a:endParaRPr>
          </a:p>
        </p:txBody>
      </p:sp>
      <p:sp>
        <p:nvSpPr>
          <p:cNvPr id="136" name="Google Shape;136;p13"/>
          <p:cNvSpPr txBox="1"/>
          <p:nvPr>
            <p:ph idx="12" type="sldNum"/>
          </p:nvPr>
        </p:nvSpPr>
        <p:spPr>
          <a:xfrm>
            <a:off x="8314451" y="64031"/>
            <a:ext cx="548700" cy="292500"/>
          </a:xfrm>
          <a:prstGeom prst="rect">
            <a:avLst/>
          </a:prstGeom>
        </p:spPr>
        <p:txBody>
          <a:bodyPr anchorCtr="0" anchor="t" bIns="91425" lIns="0" spcFirstLastPara="1" rIns="0" wrap="square" tIns="91425">
            <a:spAutoFit/>
          </a:bodyPr>
          <a:lstStyle>
            <a:lvl1pPr lvl="0">
              <a:buNone/>
              <a:defRPr sz="700">
                <a:solidFill>
                  <a:schemeClr val="dk1"/>
                </a:solidFill>
                <a:latin typeface="Inter"/>
                <a:ea typeface="Inter"/>
                <a:cs typeface="Inter"/>
                <a:sym typeface="Inter"/>
              </a:defRPr>
            </a:lvl1pPr>
            <a:lvl2pPr lvl="1">
              <a:buNone/>
              <a:defRPr sz="700">
                <a:solidFill>
                  <a:schemeClr val="dk1"/>
                </a:solidFill>
                <a:latin typeface="Inter"/>
                <a:ea typeface="Inter"/>
                <a:cs typeface="Inter"/>
                <a:sym typeface="Inter"/>
              </a:defRPr>
            </a:lvl2pPr>
            <a:lvl3pPr lvl="2">
              <a:buNone/>
              <a:defRPr sz="700">
                <a:solidFill>
                  <a:schemeClr val="dk1"/>
                </a:solidFill>
                <a:latin typeface="Inter"/>
                <a:ea typeface="Inter"/>
                <a:cs typeface="Inter"/>
                <a:sym typeface="Inter"/>
              </a:defRPr>
            </a:lvl3pPr>
            <a:lvl4pPr lvl="3">
              <a:buNone/>
              <a:defRPr sz="700">
                <a:solidFill>
                  <a:schemeClr val="dk1"/>
                </a:solidFill>
                <a:latin typeface="Inter"/>
                <a:ea typeface="Inter"/>
                <a:cs typeface="Inter"/>
                <a:sym typeface="Inter"/>
              </a:defRPr>
            </a:lvl4pPr>
            <a:lvl5pPr lvl="4">
              <a:buNone/>
              <a:defRPr sz="700">
                <a:solidFill>
                  <a:schemeClr val="dk1"/>
                </a:solidFill>
                <a:latin typeface="Inter"/>
                <a:ea typeface="Inter"/>
                <a:cs typeface="Inter"/>
                <a:sym typeface="Inter"/>
              </a:defRPr>
            </a:lvl5pPr>
            <a:lvl6pPr lvl="5">
              <a:buNone/>
              <a:defRPr sz="700">
                <a:solidFill>
                  <a:schemeClr val="dk1"/>
                </a:solidFill>
                <a:latin typeface="Inter"/>
                <a:ea typeface="Inter"/>
                <a:cs typeface="Inter"/>
                <a:sym typeface="Inter"/>
              </a:defRPr>
            </a:lvl6pPr>
            <a:lvl7pPr lvl="6">
              <a:buNone/>
              <a:defRPr sz="700">
                <a:solidFill>
                  <a:schemeClr val="dk1"/>
                </a:solidFill>
                <a:latin typeface="Inter"/>
                <a:ea typeface="Inter"/>
                <a:cs typeface="Inter"/>
                <a:sym typeface="Inter"/>
              </a:defRPr>
            </a:lvl7pPr>
            <a:lvl8pPr lvl="7">
              <a:buNone/>
              <a:defRPr sz="700">
                <a:solidFill>
                  <a:schemeClr val="dk1"/>
                </a:solidFill>
                <a:latin typeface="Inter"/>
                <a:ea typeface="Inter"/>
                <a:cs typeface="Inter"/>
                <a:sym typeface="Inter"/>
              </a:defRPr>
            </a:lvl8pPr>
            <a:lvl9pPr lvl="8">
              <a:buNone/>
              <a:defRPr sz="700">
                <a:solidFill>
                  <a:schemeClr val="dk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
        <p:nvSpPr>
          <p:cNvPr id="137" name="Google Shape;137;p13"/>
          <p:cNvSpPr/>
          <p:nvPr/>
        </p:nvSpPr>
        <p:spPr>
          <a:xfrm>
            <a:off x="-6550" y="-1100"/>
            <a:ext cx="37149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a:ea typeface="Inter"/>
              <a:cs typeface="Inter"/>
              <a:sym typeface="Inter"/>
            </a:endParaRPr>
          </a:p>
        </p:txBody>
      </p:sp>
      <p:sp>
        <p:nvSpPr>
          <p:cNvPr id="138" name="Google Shape;138;p13"/>
          <p:cNvSpPr txBox="1"/>
          <p:nvPr/>
        </p:nvSpPr>
        <p:spPr>
          <a:xfrm>
            <a:off x="284700" y="64031"/>
            <a:ext cx="903300" cy="292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700">
                <a:solidFill>
                  <a:schemeClr val="dk1"/>
                </a:solidFill>
                <a:latin typeface="Inter"/>
                <a:ea typeface="Inter"/>
                <a:cs typeface="Inter"/>
                <a:sym typeface="Inter"/>
              </a:rPr>
              <a:t>Confidential </a:t>
            </a:r>
            <a:endParaRPr sz="700">
              <a:solidFill>
                <a:schemeClr val="dk1"/>
              </a:solidFill>
              <a:latin typeface="Inter"/>
              <a:ea typeface="Inter"/>
              <a:cs typeface="Inter"/>
              <a:sym typeface="Inter"/>
            </a:endParaRPr>
          </a:p>
        </p:txBody>
      </p:sp>
      <p:sp>
        <p:nvSpPr>
          <p:cNvPr id="139" name="Google Shape;139;p13"/>
          <p:cNvSpPr txBox="1"/>
          <p:nvPr>
            <p:ph type="title"/>
          </p:nvPr>
        </p:nvSpPr>
        <p:spPr>
          <a:xfrm>
            <a:off x="277450" y="923825"/>
            <a:ext cx="2987700" cy="593700"/>
          </a:xfrm>
          <a:prstGeom prst="rect">
            <a:avLst/>
          </a:prstGeom>
        </p:spPr>
        <p:txBody>
          <a:bodyPr anchorCtr="0" anchor="t" bIns="0" lIns="0" spcFirstLastPara="1" rIns="0" wrap="square" tIns="0">
            <a:spAutoFit/>
          </a:bodyPr>
          <a:lstStyle>
            <a:lvl1pPr lvl="0">
              <a:spcBef>
                <a:spcPts val="0"/>
              </a:spcBef>
              <a:spcAft>
                <a:spcPts val="0"/>
              </a:spcAft>
              <a:buSzPts val="2000"/>
              <a:buFont typeface="Inter"/>
              <a:buNone/>
              <a:defRPr b="1" sz="2000"/>
            </a:lvl1pPr>
            <a:lvl2pPr lvl="1">
              <a:spcBef>
                <a:spcPts val="0"/>
              </a:spcBef>
              <a:spcAft>
                <a:spcPts val="0"/>
              </a:spcAft>
              <a:buSzPts val="2000"/>
              <a:buFont typeface="Inter"/>
              <a:buNone/>
              <a:defRPr b="1" sz="2000"/>
            </a:lvl2pPr>
            <a:lvl3pPr lvl="2">
              <a:spcBef>
                <a:spcPts val="0"/>
              </a:spcBef>
              <a:spcAft>
                <a:spcPts val="0"/>
              </a:spcAft>
              <a:buSzPts val="2000"/>
              <a:buFont typeface="Inter"/>
              <a:buNone/>
              <a:defRPr b="1" sz="2000"/>
            </a:lvl3pPr>
            <a:lvl4pPr lvl="3">
              <a:spcBef>
                <a:spcPts val="0"/>
              </a:spcBef>
              <a:spcAft>
                <a:spcPts val="0"/>
              </a:spcAft>
              <a:buSzPts val="2000"/>
              <a:buFont typeface="Inter"/>
              <a:buNone/>
              <a:defRPr b="1" sz="2000"/>
            </a:lvl4pPr>
            <a:lvl5pPr lvl="4">
              <a:spcBef>
                <a:spcPts val="0"/>
              </a:spcBef>
              <a:spcAft>
                <a:spcPts val="0"/>
              </a:spcAft>
              <a:buSzPts val="2000"/>
              <a:buFont typeface="Inter"/>
              <a:buNone/>
              <a:defRPr b="1" sz="2000"/>
            </a:lvl5pPr>
            <a:lvl6pPr lvl="5">
              <a:spcBef>
                <a:spcPts val="0"/>
              </a:spcBef>
              <a:spcAft>
                <a:spcPts val="0"/>
              </a:spcAft>
              <a:buSzPts val="2000"/>
              <a:buFont typeface="Inter"/>
              <a:buNone/>
              <a:defRPr b="1" sz="2000"/>
            </a:lvl6pPr>
            <a:lvl7pPr lvl="6">
              <a:spcBef>
                <a:spcPts val="0"/>
              </a:spcBef>
              <a:spcAft>
                <a:spcPts val="0"/>
              </a:spcAft>
              <a:buSzPts val="2000"/>
              <a:buFont typeface="Inter"/>
              <a:buNone/>
              <a:defRPr b="1" sz="2000"/>
            </a:lvl7pPr>
            <a:lvl8pPr lvl="7">
              <a:spcBef>
                <a:spcPts val="0"/>
              </a:spcBef>
              <a:spcAft>
                <a:spcPts val="0"/>
              </a:spcAft>
              <a:buSzPts val="2000"/>
              <a:buFont typeface="Inter"/>
              <a:buNone/>
              <a:defRPr b="1" sz="2000"/>
            </a:lvl8pPr>
            <a:lvl9pPr lvl="8">
              <a:spcBef>
                <a:spcPts val="0"/>
              </a:spcBef>
              <a:spcAft>
                <a:spcPts val="0"/>
              </a:spcAft>
              <a:buSzPts val="2000"/>
              <a:buFont typeface="Inter"/>
              <a:buNone/>
              <a:defRPr b="1" sz="2000"/>
            </a:lvl9pPr>
          </a:lstStyle>
          <a:p/>
        </p:txBody>
      </p:sp>
      <p:sp>
        <p:nvSpPr>
          <p:cNvPr id="140" name="Google Shape;140;p13"/>
          <p:cNvSpPr txBox="1"/>
          <p:nvPr>
            <p:ph idx="1" type="subTitle"/>
          </p:nvPr>
        </p:nvSpPr>
        <p:spPr>
          <a:xfrm>
            <a:off x="277450" y="615150"/>
            <a:ext cx="2987700" cy="130500"/>
          </a:xfrm>
          <a:prstGeom prst="rect">
            <a:avLst/>
          </a:prstGeom>
        </p:spPr>
        <p:txBody>
          <a:bodyPr anchorCtr="0" anchor="t" bIns="0" lIns="0" spcFirstLastPara="1" rIns="0" wrap="square" tIns="0">
            <a:noAutofit/>
          </a:bodyPr>
          <a:lstStyle>
            <a:lvl1pPr lvl="0">
              <a:spcBef>
                <a:spcPts val="0"/>
              </a:spcBef>
              <a:spcAft>
                <a:spcPts val="0"/>
              </a:spcAft>
              <a:buSzPts val="900"/>
              <a:buFont typeface="Inter Medium"/>
              <a:buNone/>
              <a:defRPr sz="900">
                <a:latin typeface="Inter Medium"/>
                <a:ea typeface="Inter Medium"/>
                <a:cs typeface="Inter Medium"/>
                <a:sym typeface="Inter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 name="Google Shape;141;p13"/>
          <p:cNvSpPr txBox="1"/>
          <p:nvPr>
            <p:ph idx="2" type="subTitle"/>
          </p:nvPr>
        </p:nvSpPr>
        <p:spPr>
          <a:xfrm>
            <a:off x="4013550" y="561373"/>
            <a:ext cx="2987700" cy="242400"/>
          </a:xfrm>
          <a:prstGeom prst="rect">
            <a:avLst/>
          </a:prstGeom>
        </p:spPr>
        <p:txBody>
          <a:bodyPr anchorCtr="0" anchor="t" bIns="0" lIns="0" spcFirstLastPara="1" rIns="0" wrap="square" tIns="0">
            <a:noAutofit/>
          </a:bodyPr>
          <a:lstStyle>
            <a:lvl1pPr lvl="0">
              <a:spcBef>
                <a:spcPts val="0"/>
              </a:spcBef>
              <a:spcAft>
                <a:spcPts val="0"/>
              </a:spcAft>
              <a:buSzPts val="1400"/>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13"/>
          <p:cNvSpPr txBox="1"/>
          <p:nvPr>
            <p:ph idx="3" type="subTitle"/>
          </p:nvPr>
        </p:nvSpPr>
        <p:spPr>
          <a:xfrm>
            <a:off x="4341300" y="1082075"/>
            <a:ext cx="4849500" cy="1002600"/>
          </a:xfrm>
          <a:prstGeom prst="rect">
            <a:avLst/>
          </a:prstGeom>
        </p:spPr>
        <p:txBody>
          <a:bodyPr anchorCtr="0" anchor="t" bIns="0" lIns="0" spcFirstLastPara="1" rIns="0" wrap="square" tIns="0">
            <a:noAutofit/>
          </a:bodyPr>
          <a:lstStyle>
            <a:lvl1pPr lvl="0">
              <a:spcBef>
                <a:spcPts val="0"/>
              </a:spcBef>
              <a:spcAft>
                <a:spcPts val="0"/>
              </a:spcAft>
              <a:buSzPts val="1200"/>
              <a:buFont typeface="Inter Light"/>
              <a:buNone/>
              <a:defRPr sz="1200">
                <a:latin typeface="Inter Light"/>
                <a:ea typeface="Inter Light"/>
                <a:cs typeface="Inter Light"/>
                <a:sym typeface="Inter Light"/>
              </a:defRPr>
            </a:lvl1pPr>
            <a:lvl2pPr lvl="1">
              <a:spcBef>
                <a:spcPts val="0"/>
              </a:spcBef>
              <a:spcAft>
                <a:spcPts val="0"/>
              </a:spcAft>
              <a:buSzPts val="1200"/>
              <a:buFont typeface="Inter Light"/>
              <a:buNone/>
              <a:defRPr sz="1200">
                <a:latin typeface="Inter Light"/>
                <a:ea typeface="Inter Light"/>
                <a:cs typeface="Inter Light"/>
                <a:sym typeface="Inter Light"/>
              </a:defRPr>
            </a:lvl2pPr>
            <a:lvl3pPr lvl="2">
              <a:spcBef>
                <a:spcPts val="0"/>
              </a:spcBef>
              <a:spcAft>
                <a:spcPts val="0"/>
              </a:spcAft>
              <a:buSzPts val="1200"/>
              <a:buFont typeface="Inter Light"/>
              <a:buNone/>
              <a:defRPr sz="1200">
                <a:latin typeface="Inter Light"/>
                <a:ea typeface="Inter Light"/>
                <a:cs typeface="Inter Light"/>
                <a:sym typeface="Inter Light"/>
              </a:defRPr>
            </a:lvl3pPr>
            <a:lvl4pPr lvl="3">
              <a:spcBef>
                <a:spcPts val="0"/>
              </a:spcBef>
              <a:spcAft>
                <a:spcPts val="0"/>
              </a:spcAft>
              <a:buSzPts val="1200"/>
              <a:buFont typeface="Inter Light"/>
              <a:buNone/>
              <a:defRPr sz="1200">
                <a:latin typeface="Inter Light"/>
                <a:ea typeface="Inter Light"/>
                <a:cs typeface="Inter Light"/>
                <a:sym typeface="Inter Light"/>
              </a:defRPr>
            </a:lvl4pPr>
            <a:lvl5pPr lvl="4">
              <a:spcBef>
                <a:spcPts val="0"/>
              </a:spcBef>
              <a:spcAft>
                <a:spcPts val="0"/>
              </a:spcAft>
              <a:buSzPts val="1200"/>
              <a:buFont typeface="Inter Light"/>
              <a:buNone/>
              <a:defRPr sz="1200">
                <a:latin typeface="Inter Light"/>
                <a:ea typeface="Inter Light"/>
                <a:cs typeface="Inter Light"/>
                <a:sym typeface="Inter Light"/>
              </a:defRPr>
            </a:lvl5pPr>
            <a:lvl6pPr lvl="5">
              <a:spcBef>
                <a:spcPts val="0"/>
              </a:spcBef>
              <a:spcAft>
                <a:spcPts val="0"/>
              </a:spcAft>
              <a:buSzPts val="1200"/>
              <a:buFont typeface="Inter Light"/>
              <a:buNone/>
              <a:defRPr sz="1200">
                <a:latin typeface="Inter Light"/>
                <a:ea typeface="Inter Light"/>
                <a:cs typeface="Inter Light"/>
                <a:sym typeface="Inter Light"/>
              </a:defRPr>
            </a:lvl6pPr>
            <a:lvl7pPr lvl="6">
              <a:spcBef>
                <a:spcPts val="0"/>
              </a:spcBef>
              <a:spcAft>
                <a:spcPts val="0"/>
              </a:spcAft>
              <a:buSzPts val="1200"/>
              <a:buFont typeface="Inter Light"/>
              <a:buNone/>
              <a:defRPr sz="1200">
                <a:latin typeface="Inter Light"/>
                <a:ea typeface="Inter Light"/>
                <a:cs typeface="Inter Light"/>
                <a:sym typeface="Inter Light"/>
              </a:defRPr>
            </a:lvl7pPr>
            <a:lvl8pPr lvl="7">
              <a:spcBef>
                <a:spcPts val="0"/>
              </a:spcBef>
              <a:spcAft>
                <a:spcPts val="0"/>
              </a:spcAft>
              <a:buSzPts val="1200"/>
              <a:buFont typeface="Inter Light"/>
              <a:buNone/>
              <a:defRPr sz="1200">
                <a:latin typeface="Inter Light"/>
                <a:ea typeface="Inter Light"/>
                <a:cs typeface="Inter Light"/>
                <a:sym typeface="Inter Light"/>
              </a:defRPr>
            </a:lvl8pPr>
            <a:lvl9pPr lvl="8">
              <a:spcBef>
                <a:spcPts val="0"/>
              </a:spcBef>
              <a:spcAft>
                <a:spcPts val="0"/>
              </a:spcAft>
              <a:buSzPts val="1200"/>
              <a:buFont typeface="Inter Light"/>
              <a:buNone/>
              <a:defRPr sz="1200">
                <a:latin typeface="Inter Light"/>
                <a:ea typeface="Inter Light"/>
                <a:cs typeface="Inter Light"/>
                <a:sym typeface="Inter Light"/>
              </a:defRPr>
            </a:lvl9pPr>
          </a:lstStyle>
          <a:p/>
        </p:txBody>
      </p:sp>
      <p:sp>
        <p:nvSpPr>
          <p:cNvPr id="143" name="Google Shape;143;p13"/>
          <p:cNvSpPr txBox="1"/>
          <p:nvPr>
            <p:ph hasCustomPrompt="1" idx="4" type="title"/>
          </p:nvPr>
        </p:nvSpPr>
        <p:spPr>
          <a:xfrm>
            <a:off x="6797450" y="2617100"/>
            <a:ext cx="1765500" cy="665100"/>
          </a:xfrm>
          <a:prstGeom prst="rect">
            <a:avLst/>
          </a:prstGeom>
        </p:spPr>
        <p:txBody>
          <a:bodyPr anchorCtr="0" anchor="ctr" bIns="0" lIns="0" spcFirstLastPara="1" rIns="0" wrap="square" tIns="0">
            <a:noAutofit/>
          </a:bodyPr>
          <a:lstStyle>
            <a:lvl1pPr lvl="0" algn="ctr">
              <a:spcBef>
                <a:spcPts val="0"/>
              </a:spcBef>
              <a:spcAft>
                <a:spcPts val="0"/>
              </a:spcAft>
              <a:buClr>
                <a:schemeClr val="dk1"/>
              </a:buClr>
              <a:buSzPts val="4800"/>
              <a:buFont typeface="Inter"/>
              <a:buChar char="●"/>
              <a:defRPr sz="4800"/>
            </a:lvl1pPr>
            <a:lvl2pPr lvl="1" algn="ctr">
              <a:spcBef>
                <a:spcPts val="0"/>
              </a:spcBef>
              <a:spcAft>
                <a:spcPts val="0"/>
              </a:spcAft>
              <a:buClr>
                <a:schemeClr val="dk1"/>
              </a:buClr>
              <a:buSzPts val="4800"/>
              <a:buFont typeface="Inter"/>
              <a:buChar char="○"/>
              <a:defRPr sz="4800"/>
            </a:lvl2pPr>
            <a:lvl3pPr lvl="2" algn="ctr">
              <a:spcBef>
                <a:spcPts val="0"/>
              </a:spcBef>
              <a:spcAft>
                <a:spcPts val="0"/>
              </a:spcAft>
              <a:buClr>
                <a:schemeClr val="dk1"/>
              </a:buClr>
              <a:buSzPts val="4800"/>
              <a:buFont typeface="Inter"/>
              <a:buChar char="■"/>
              <a:defRPr sz="4800"/>
            </a:lvl3pPr>
            <a:lvl4pPr lvl="3" algn="ctr">
              <a:spcBef>
                <a:spcPts val="0"/>
              </a:spcBef>
              <a:spcAft>
                <a:spcPts val="0"/>
              </a:spcAft>
              <a:buClr>
                <a:schemeClr val="dk1"/>
              </a:buClr>
              <a:buSzPts val="4800"/>
              <a:buFont typeface="Inter"/>
              <a:buChar char="●"/>
              <a:defRPr sz="4800"/>
            </a:lvl4pPr>
            <a:lvl5pPr lvl="4" algn="ctr">
              <a:spcBef>
                <a:spcPts val="0"/>
              </a:spcBef>
              <a:spcAft>
                <a:spcPts val="0"/>
              </a:spcAft>
              <a:buClr>
                <a:schemeClr val="dk1"/>
              </a:buClr>
              <a:buSzPts val="4800"/>
              <a:buFont typeface="Inter"/>
              <a:buChar char="○"/>
              <a:defRPr sz="4800"/>
            </a:lvl5pPr>
            <a:lvl6pPr lvl="5" algn="ctr">
              <a:spcBef>
                <a:spcPts val="0"/>
              </a:spcBef>
              <a:spcAft>
                <a:spcPts val="0"/>
              </a:spcAft>
              <a:buClr>
                <a:schemeClr val="dk1"/>
              </a:buClr>
              <a:buSzPts val="4800"/>
              <a:buFont typeface="Inter"/>
              <a:buChar char="■"/>
              <a:defRPr sz="4800"/>
            </a:lvl6pPr>
            <a:lvl7pPr lvl="6" algn="ctr">
              <a:spcBef>
                <a:spcPts val="0"/>
              </a:spcBef>
              <a:spcAft>
                <a:spcPts val="0"/>
              </a:spcAft>
              <a:buClr>
                <a:schemeClr val="dk1"/>
              </a:buClr>
              <a:buSzPts val="4800"/>
              <a:buFont typeface="Inter"/>
              <a:buChar char="●"/>
              <a:defRPr sz="4800"/>
            </a:lvl7pPr>
            <a:lvl8pPr lvl="7" algn="ctr">
              <a:spcBef>
                <a:spcPts val="0"/>
              </a:spcBef>
              <a:spcAft>
                <a:spcPts val="0"/>
              </a:spcAft>
              <a:buClr>
                <a:schemeClr val="dk1"/>
              </a:buClr>
              <a:buSzPts val="4800"/>
              <a:buFont typeface="Inter"/>
              <a:buChar char="○"/>
              <a:defRPr sz="4800"/>
            </a:lvl8pPr>
            <a:lvl9pPr lvl="8" algn="ctr">
              <a:spcBef>
                <a:spcPts val="0"/>
              </a:spcBef>
              <a:spcAft>
                <a:spcPts val="0"/>
              </a:spcAft>
              <a:buClr>
                <a:schemeClr val="dk1"/>
              </a:buClr>
              <a:buSzPts val="4800"/>
              <a:buFont typeface="Inter"/>
              <a:buChar char="■"/>
              <a:defRPr sz="4800"/>
            </a:lvl9pPr>
          </a:lstStyle>
          <a:p>
            <a:r>
              <a:t>xx%</a:t>
            </a:r>
          </a:p>
        </p:txBody>
      </p:sp>
      <p:sp>
        <p:nvSpPr>
          <p:cNvPr id="144" name="Google Shape;144;p13"/>
          <p:cNvSpPr txBox="1"/>
          <p:nvPr>
            <p:ph hasCustomPrompt="1" idx="5" type="title"/>
          </p:nvPr>
        </p:nvSpPr>
        <p:spPr>
          <a:xfrm>
            <a:off x="4189575" y="2617100"/>
            <a:ext cx="1765500" cy="665100"/>
          </a:xfrm>
          <a:prstGeom prst="rect">
            <a:avLst/>
          </a:prstGeom>
        </p:spPr>
        <p:txBody>
          <a:bodyPr anchorCtr="0" anchor="ctr" bIns="0" lIns="0" spcFirstLastPara="1" rIns="0" wrap="square" tIns="0">
            <a:noAutofit/>
          </a:bodyPr>
          <a:lstStyle>
            <a:lvl1pPr lvl="0" algn="ctr">
              <a:spcBef>
                <a:spcPts val="0"/>
              </a:spcBef>
              <a:spcAft>
                <a:spcPts val="0"/>
              </a:spcAft>
              <a:buClr>
                <a:schemeClr val="dk1"/>
              </a:buClr>
              <a:buSzPts val="4800"/>
              <a:buFont typeface="Inter"/>
              <a:buChar char="●"/>
              <a:defRPr sz="4800"/>
            </a:lvl1pPr>
            <a:lvl2pPr lvl="1" algn="ctr">
              <a:spcBef>
                <a:spcPts val="0"/>
              </a:spcBef>
              <a:spcAft>
                <a:spcPts val="0"/>
              </a:spcAft>
              <a:buClr>
                <a:schemeClr val="dk1"/>
              </a:buClr>
              <a:buSzPts val="4800"/>
              <a:buFont typeface="Inter"/>
              <a:buChar char="○"/>
              <a:defRPr sz="4800"/>
            </a:lvl2pPr>
            <a:lvl3pPr lvl="2" algn="ctr">
              <a:spcBef>
                <a:spcPts val="0"/>
              </a:spcBef>
              <a:spcAft>
                <a:spcPts val="0"/>
              </a:spcAft>
              <a:buClr>
                <a:schemeClr val="dk1"/>
              </a:buClr>
              <a:buSzPts val="4800"/>
              <a:buFont typeface="Inter"/>
              <a:buChar char="■"/>
              <a:defRPr sz="4800"/>
            </a:lvl3pPr>
            <a:lvl4pPr lvl="3" algn="ctr">
              <a:spcBef>
                <a:spcPts val="0"/>
              </a:spcBef>
              <a:spcAft>
                <a:spcPts val="0"/>
              </a:spcAft>
              <a:buClr>
                <a:schemeClr val="dk1"/>
              </a:buClr>
              <a:buSzPts val="4800"/>
              <a:buFont typeface="Inter"/>
              <a:buChar char="●"/>
              <a:defRPr sz="4800"/>
            </a:lvl4pPr>
            <a:lvl5pPr lvl="4" algn="ctr">
              <a:spcBef>
                <a:spcPts val="0"/>
              </a:spcBef>
              <a:spcAft>
                <a:spcPts val="0"/>
              </a:spcAft>
              <a:buClr>
                <a:schemeClr val="dk1"/>
              </a:buClr>
              <a:buSzPts val="4800"/>
              <a:buFont typeface="Inter"/>
              <a:buChar char="○"/>
              <a:defRPr sz="4800"/>
            </a:lvl5pPr>
            <a:lvl6pPr lvl="5" algn="ctr">
              <a:spcBef>
                <a:spcPts val="0"/>
              </a:spcBef>
              <a:spcAft>
                <a:spcPts val="0"/>
              </a:spcAft>
              <a:buClr>
                <a:schemeClr val="dk1"/>
              </a:buClr>
              <a:buSzPts val="4800"/>
              <a:buFont typeface="Inter"/>
              <a:buChar char="■"/>
              <a:defRPr sz="4800"/>
            </a:lvl6pPr>
            <a:lvl7pPr lvl="6" algn="ctr">
              <a:spcBef>
                <a:spcPts val="0"/>
              </a:spcBef>
              <a:spcAft>
                <a:spcPts val="0"/>
              </a:spcAft>
              <a:buClr>
                <a:schemeClr val="dk1"/>
              </a:buClr>
              <a:buSzPts val="4800"/>
              <a:buFont typeface="Inter"/>
              <a:buChar char="●"/>
              <a:defRPr sz="4800"/>
            </a:lvl7pPr>
            <a:lvl8pPr lvl="7" algn="ctr">
              <a:spcBef>
                <a:spcPts val="0"/>
              </a:spcBef>
              <a:spcAft>
                <a:spcPts val="0"/>
              </a:spcAft>
              <a:buClr>
                <a:schemeClr val="dk1"/>
              </a:buClr>
              <a:buSzPts val="4800"/>
              <a:buFont typeface="Inter"/>
              <a:buChar char="○"/>
              <a:defRPr sz="4800"/>
            </a:lvl8pPr>
            <a:lvl9pPr lvl="8" algn="ctr">
              <a:spcBef>
                <a:spcPts val="0"/>
              </a:spcBef>
              <a:spcAft>
                <a:spcPts val="0"/>
              </a:spcAft>
              <a:buClr>
                <a:schemeClr val="dk1"/>
              </a:buClr>
              <a:buSzPts val="4800"/>
              <a:buFont typeface="Inter"/>
              <a:buChar char="■"/>
              <a:defRPr sz="4800"/>
            </a:lvl9pPr>
          </a:lstStyle>
          <a:p>
            <a:r>
              <a:t>xx%</a:t>
            </a:r>
          </a:p>
        </p:txBody>
      </p:sp>
      <p:sp>
        <p:nvSpPr>
          <p:cNvPr id="145" name="Google Shape;145;p13"/>
          <p:cNvSpPr txBox="1"/>
          <p:nvPr>
            <p:ph idx="6" type="subTitle"/>
          </p:nvPr>
        </p:nvSpPr>
        <p:spPr>
          <a:xfrm>
            <a:off x="3999850" y="4176775"/>
            <a:ext cx="2138100" cy="683400"/>
          </a:xfrm>
          <a:prstGeom prst="rect">
            <a:avLst/>
          </a:prstGeom>
        </p:spPr>
        <p:txBody>
          <a:bodyPr anchorCtr="0" anchor="t" bIns="0" lIns="0" spcFirstLastPara="1" rIns="0" wrap="square" tIns="0">
            <a:noAutofit/>
          </a:bodyPr>
          <a:lstStyle>
            <a:lvl1pPr lvl="0">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p:txBody>
      </p:sp>
      <p:sp>
        <p:nvSpPr>
          <p:cNvPr id="146" name="Google Shape;146;p13"/>
          <p:cNvSpPr txBox="1"/>
          <p:nvPr>
            <p:ph idx="7" type="subTitle"/>
          </p:nvPr>
        </p:nvSpPr>
        <p:spPr>
          <a:xfrm>
            <a:off x="4189575" y="3348875"/>
            <a:ext cx="1765500" cy="155700"/>
          </a:xfrm>
          <a:prstGeom prst="rect">
            <a:avLst/>
          </a:prstGeom>
        </p:spPr>
        <p:txBody>
          <a:bodyPr anchorCtr="0" anchor="t" bIns="0" lIns="0" spcFirstLastPara="1" rIns="0" wrap="square" tIns="0">
            <a:noAutofit/>
          </a:bodyPr>
          <a:lstStyle>
            <a:lvl1pPr lvl="0" algn="ctr">
              <a:spcBef>
                <a:spcPts val="0"/>
              </a:spcBef>
              <a:spcAft>
                <a:spcPts val="0"/>
              </a:spcAft>
              <a:buSzPts val="900"/>
              <a:buFont typeface="Inter Medium"/>
              <a:buNone/>
              <a:defRPr sz="900">
                <a:latin typeface="Inter Medium"/>
                <a:ea typeface="Inter Medium"/>
                <a:cs typeface="Inter Medium"/>
                <a:sym typeface="Inter Medium"/>
              </a:defRPr>
            </a:lvl1pPr>
            <a:lvl2pPr lvl="1" algn="ctr">
              <a:spcBef>
                <a:spcPts val="0"/>
              </a:spcBef>
              <a:spcAft>
                <a:spcPts val="0"/>
              </a:spcAft>
              <a:buSzPts val="900"/>
              <a:buNone/>
              <a:defRPr sz="900"/>
            </a:lvl2pPr>
            <a:lvl3pPr lvl="2" algn="ctr">
              <a:spcBef>
                <a:spcPts val="0"/>
              </a:spcBef>
              <a:spcAft>
                <a:spcPts val="0"/>
              </a:spcAft>
              <a:buSzPts val="900"/>
              <a:buNone/>
              <a:defRPr sz="900"/>
            </a:lvl3pPr>
            <a:lvl4pPr lvl="3" algn="ctr">
              <a:spcBef>
                <a:spcPts val="0"/>
              </a:spcBef>
              <a:spcAft>
                <a:spcPts val="0"/>
              </a:spcAft>
              <a:buSzPts val="900"/>
              <a:buNone/>
              <a:defRPr sz="900"/>
            </a:lvl4pPr>
            <a:lvl5pPr lvl="4" algn="ctr">
              <a:spcBef>
                <a:spcPts val="0"/>
              </a:spcBef>
              <a:spcAft>
                <a:spcPts val="0"/>
              </a:spcAft>
              <a:buSzPts val="900"/>
              <a:buNone/>
              <a:defRPr sz="900"/>
            </a:lvl5pPr>
            <a:lvl6pPr lvl="5" algn="ctr">
              <a:spcBef>
                <a:spcPts val="0"/>
              </a:spcBef>
              <a:spcAft>
                <a:spcPts val="0"/>
              </a:spcAft>
              <a:buSzPts val="900"/>
              <a:buNone/>
              <a:defRPr sz="900"/>
            </a:lvl6pPr>
            <a:lvl7pPr lvl="6" algn="ctr">
              <a:spcBef>
                <a:spcPts val="0"/>
              </a:spcBef>
              <a:spcAft>
                <a:spcPts val="0"/>
              </a:spcAft>
              <a:buSzPts val="900"/>
              <a:buNone/>
              <a:defRPr sz="900"/>
            </a:lvl7pPr>
            <a:lvl8pPr lvl="7" algn="ctr">
              <a:spcBef>
                <a:spcPts val="0"/>
              </a:spcBef>
              <a:spcAft>
                <a:spcPts val="0"/>
              </a:spcAft>
              <a:buSzPts val="900"/>
              <a:buNone/>
              <a:defRPr sz="900"/>
            </a:lvl8pPr>
            <a:lvl9pPr lvl="8" algn="ctr">
              <a:spcBef>
                <a:spcPts val="0"/>
              </a:spcBef>
              <a:spcAft>
                <a:spcPts val="0"/>
              </a:spcAft>
              <a:buSzPts val="900"/>
              <a:buNone/>
              <a:defRPr sz="900"/>
            </a:lvl9pPr>
          </a:lstStyle>
          <a:p/>
        </p:txBody>
      </p:sp>
      <p:sp>
        <p:nvSpPr>
          <p:cNvPr id="147" name="Google Shape;147;p13"/>
          <p:cNvSpPr txBox="1"/>
          <p:nvPr>
            <p:ph idx="8" type="subTitle"/>
          </p:nvPr>
        </p:nvSpPr>
        <p:spPr>
          <a:xfrm>
            <a:off x="6797450" y="3348875"/>
            <a:ext cx="1765500" cy="155700"/>
          </a:xfrm>
          <a:prstGeom prst="rect">
            <a:avLst/>
          </a:prstGeom>
        </p:spPr>
        <p:txBody>
          <a:bodyPr anchorCtr="0" anchor="t" bIns="0" lIns="0" spcFirstLastPara="1" rIns="0" wrap="square" tIns="0">
            <a:noAutofit/>
          </a:bodyPr>
          <a:lstStyle>
            <a:lvl1pPr lvl="0" algn="ctr">
              <a:spcBef>
                <a:spcPts val="0"/>
              </a:spcBef>
              <a:spcAft>
                <a:spcPts val="0"/>
              </a:spcAft>
              <a:buSzPts val="900"/>
              <a:buFont typeface="Inter Medium"/>
              <a:buNone/>
              <a:defRPr sz="900">
                <a:latin typeface="Inter Medium"/>
                <a:ea typeface="Inter Medium"/>
                <a:cs typeface="Inter Medium"/>
                <a:sym typeface="Inter Medium"/>
              </a:defRPr>
            </a:lvl1pPr>
            <a:lvl2pPr lvl="1" algn="ctr">
              <a:spcBef>
                <a:spcPts val="0"/>
              </a:spcBef>
              <a:spcAft>
                <a:spcPts val="0"/>
              </a:spcAft>
              <a:buSzPts val="900"/>
              <a:buNone/>
              <a:defRPr sz="900"/>
            </a:lvl2pPr>
            <a:lvl3pPr lvl="2" algn="ctr">
              <a:spcBef>
                <a:spcPts val="0"/>
              </a:spcBef>
              <a:spcAft>
                <a:spcPts val="0"/>
              </a:spcAft>
              <a:buSzPts val="900"/>
              <a:buNone/>
              <a:defRPr sz="900"/>
            </a:lvl3pPr>
            <a:lvl4pPr lvl="3" algn="ctr">
              <a:spcBef>
                <a:spcPts val="0"/>
              </a:spcBef>
              <a:spcAft>
                <a:spcPts val="0"/>
              </a:spcAft>
              <a:buSzPts val="900"/>
              <a:buNone/>
              <a:defRPr sz="900"/>
            </a:lvl4pPr>
            <a:lvl5pPr lvl="4" algn="ctr">
              <a:spcBef>
                <a:spcPts val="0"/>
              </a:spcBef>
              <a:spcAft>
                <a:spcPts val="0"/>
              </a:spcAft>
              <a:buSzPts val="900"/>
              <a:buNone/>
              <a:defRPr sz="900"/>
            </a:lvl5pPr>
            <a:lvl6pPr lvl="5" algn="ctr">
              <a:spcBef>
                <a:spcPts val="0"/>
              </a:spcBef>
              <a:spcAft>
                <a:spcPts val="0"/>
              </a:spcAft>
              <a:buSzPts val="900"/>
              <a:buNone/>
              <a:defRPr sz="900"/>
            </a:lvl6pPr>
            <a:lvl7pPr lvl="6" algn="ctr">
              <a:spcBef>
                <a:spcPts val="0"/>
              </a:spcBef>
              <a:spcAft>
                <a:spcPts val="0"/>
              </a:spcAft>
              <a:buSzPts val="900"/>
              <a:buNone/>
              <a:defRPr sz="900"/>
            </a:lvl7pPr>
            <a:lvl8pPr lvl="7" algn="ctr">
              <a:spcBef>
                <a:spcPts val="0"/>
              </a:spcBef>
              <a:spcAft>
                <a:spcPts val="0"/>
              </a:spcAft>
              <a:buSzPts val="900"/>
              <a:buNone/>
              <a:defRPr sz="900"/>
            </a:lvl8pPr>
            <a:lvl9pPr lvl="8" algn="ctr">
              <a:spcBef>
                <a:spcPts val="0"/>
              </a:spcBef>
              <a:spcAft>
                <a:spcPts val="0"/>
              </a:spcAft>
              <a:buSzPts val="900"/>
              <a:buNone/>
              <a:defRPr sz="900"/>
            </a:lvl9pPr>
          </a:lstStyle>
          <a:p/>
        </p:txBody>
      </p:sp>
      <p:sp>
        <p:nvSpPr>
          <p:cNvPr id="148" name="Google Shape;148;p13"/>
          <p:cNvSpPr txBox="1"/>
          <p:nvPr>
            <p:ph idx="9" type="subTitle"/>
          </p:nvPr>
        </p:nvSpPr>
        <p:spPr>
          <a:xfrm>
            <a:off x="4053900" y="1082075"/>
            <a:ext cx="486000" cy="1002600"/>
          </a:xfrm>
          <a:prstGeom prst="rect">
            <a:avLst/>
          </a:prstGeom>
        </p:spPr>
        <p:txBody>
          <a:bodyPr anchorCtr="0" anchor="t" bIns="0" lIns="0" spcFirstLastPara="1" rIns="0" wrap="square" tIns="0">
            <a:noAutofit/>
          </a:bodyPr>
          <a:lstStyle>
            <a:lvl1pPr lvl="0">
              <a:spcBef>
                <a:spcPts val="0"/>
              </a:spcBef>
              <a:spcAft>
                <a:spcPts val="0"/>
              </a:spcAft>
              <a:buSzPts val="1200"/>
              <a:buNone/>
              <a:defRPr b="1" sz="1200"/>
            </a:lvl1pPr>
            <a:lvl2pPr lvl="1">
              <a:spcBef>
                <a:spcPts val="0"/>
              </a:spcBef>
              <a:spcAft>
                <a:spcPts val="0"/>
              </a:spcAft>
              <a:buSzPts val="1200"/>
              <a:buNone/>
              <a:defRPr b="1" sz="1200"/>
            </a:lvl2pPr>
            <a:lvl3pPr lvl="2">
              <a:spcBef>
                <a:spcPts val="0"/>
              </a:spcBef>
              <a:spcAft>
                <a:spcPts val="0"/>
              </a:spcAft>
              <a:buSzPts val="1200"/>
              <a:buNone/>
              <a:defRPr b="1" sz="1200"/>
            </a:lvl3pPr>
            <a:lvl4pPr lvl="3">
              <a:spcBef>
                <a:spcPts val="0"/>
              </a:spcBef>
              <a:spcAft>
                <a:spcPts val="0"/>
              </a:spcAft>
              <a:buSzPts val="1200"/>
              <a:buNone/>
              <a:defRPr b="1" sz="1200"/>
            </a:lvl4pPr>
            <a:lvl5pPr lvl="4">
              <a:spcBef>
                <a:spcPts val="0"/>
              </a:spcBef>
              <a:spcAft>
                <a:spcPts val="0"/>
              </a:spcAft>
              <a:buSzPts val="1200"/>
              <a:buNone/>
              <a:defRPr b="1" sz="1200"/>
            </a:lvl5pPr>
            <a:lvl6pPr lvl="5">
              <a:spcBef>
                <a:spcPts val="0"/>
              </a:spcBef>
              <a:spcAft>
                <a:spcPts val="0"/>
              </a:spcAft>
              <a:buSzPts val="1200"/>
              <a:buNone/>
              <a:defRPr b="1" sz="1200"/>
            </a:lvl6pPr>
            <a:lvl7pPr lvl="6">
              <a:spcBef>
                <a:spcPts val="0"/>
              </a:spcBef>
              <a:spcAft>
                <a:spcPts val="0"/>
              </a:spcAft>
              <a:buSzPts val="1200"/>
              <a:buNone/>
              <a:defRPr b="1" sz="1200"/>
            </a:lvl7pPr>
            <a:lvl8pPr lvl="7">
              <a:spcBef>
                <a:spcPts val="0"/>
              </a:spcBef>
              <a:spcAft>
                <a:spcPts val="0"/>
              </a:spcAft>
              <a:buSzPts val="1200"/>
              <a:buNone/>
              <a:defRPr b="1" sz="1200"/>
            </a:lvl8pPr>
            <a:lvl9pPr lvl="8">
              <a:spcBef>
                <a:spcPts val="0"/>
              </a:spcBef>
              <a:spcAft>
                <a:spcPts val="0"/>
              </a:spcAft>
              <a:buSzPts val="1200"/>
              <a:buNone/>
              <a:defRPr b="1" sz="1200"/>
            </a:lvl9pPr>
          </a:lstStyle>
          <a:p/>
        </p:txBody>
      </p:sp>
      <p:sp>
        <p:nvSpPr>
          <p:cNvPr id="149" name="Google Shape;149;p13"/>
          <p:cNvSpPr txBox="1"/>
          <p:nvPr>
            <p:ph idx="13" type="subTitle"/>
          </p:nvPr>
        </p:nvSpPr>
        <p:spPr>
          <a:xfrm>
            <a:off x="4341300" y="1460445"/>
            <a:ext cx="4849500" cy="1002600"/>
          </a:xfrm>
          <a:prstGeom prst="rect">
            <a:avLst/>
          </a:prstGeom>
        </p:spPr>
        <p:txBody>
          <a:bodyPr anchorCtr="0" anchor="t" bIns="0" lIns="0" spcFirstLastPara="1" rIns="0" wrap="square" tIns="0">
            <a:noAutofit/>
          </a:bodyPr>
          <a:lstStyle>
            <a:lvl1pPr lvl="0">
              <a:spcBef>
                <a:spcPts val="0"/>
              </a:spcBef>
              <a:spcAft>
                <a:spcPts val="0"/>
              </a:spcAft>
              <a:buSzPts val="1200"/>
              <a:buFont typeface="Inter Light"/>
              <a:buNone/>
              <a:defRPr sz="1200">
                <a:latin typeface="Inter Light"/>
                <a:ea typeface="Inter Light"/>
                <a:cs typeface="Inter Light"/>
                <a:sym typeface="Inter Light"/>
              </a:defRPr>
            </a:lvl1pPr>
            <a:lvl2pPr lvl="1">
              <a:spcBef>
                <a:spcPts val="0"/>
              </a:spcBef>
              <a:spcAft>
                <a:spcPts val="0"/>
              </a:spcAft>
              <a:buSzPts val="1200"/>
              <a:buFont typeface="Inter Light"/>
              <a:buNone/>
              <a:defRPr sz="1200">
                <a:latin typeface="Inter Light"/>
                <a:ea typeface="Inter Light"/>
                <a:cs typeface="Inter Light"/>
                <a:sym typeface="Inter Light"/>
              </a:defRPr>
            </a:lvl2pPr>
            <a:lvl3pPr lvl="2">
              <a:spcBef>
                <a:spcPts val="0"/>
              </a:spcBef>
              <a:spcAft>
                <a:spcPts val="0"/>
              </a:spcAft>
              <a:buSzPts val="1200"/>
              <a:buFont typeface="Inter Light"/>
              <a:buNone/>
              <a:defRPr sz="1200">
                <a:latin typeface="Inter Light"/>
                <a:ea typeface="Inter Light"/>
                <a:cs typeface="Inter Light"/>
                <a:sym typeface="Inter Light"/>
              </a:defRPr>
            </a:lvl3pPr>
            <a:lvl4pPr lvl="3">
              <a:spcBef>
                <a:spcPts val="0"/>
              </a:spcBef>
              <a:spcAft>
                <a:spcPts val="0"/>
              </a:spcAft>
              <a:buSzPts val="1200"/>
              <a:buFont typeface="Inter Light"/>
              <a:buNone/>
              <a:defRPr sz="1200">
                <a:latin typeface="Inter Light"/>
                <a:ea typeface="Inter Light"/>
                <a:cs typeface="Inter Light"/>
                <a:sym typeface="Inter Light"/>
              </a:defRPr>
            </a:lvl4pPr>
            <a:lvl5pPr lvl="4">
              <a:spcBef>
                <a:spcPts val="0"/>
              </a:spcBef>
              <a:spcAft>
                <a:spcPts val="0"/>
              </a:spcAft>
              <a:buSzPts val="1200"/>
              <a:buFont typeface="Inter Light"/>
              <a:buNone/>
              <a:defRPr sz="1200">
                <a:latin typeface="Inter Light"/>
                <a:ea typeface="Inter Light"/>
                <a:cs typeface="Inter Light"/>
                <a:sym typeface="Inter Light"/>
              </a:defRPr>
            </a:lvl5pPr>
            <a:lvl6pPr lvl="5">
              <a:spcBef>
                <a:spcPts val="0"/>
              </a:spcBef>
              <a:spcAft>
                <a:spcPts val="0"/>
              </a:spcAft>
              <a:buSzPts val="1200"/>
              <a:buFont typeface="Inter Light"/>
              <a:buNone/>
              <a:defRPr sz="1200">
                <a:latin typeface="Inter Light"/>
                <a:ea typeface="Inter Light"/>
                <a:cs typeface="Inter Light"/>
                <a:sym typeface="Inter Light"/>
              </a:defRPr>
            </a:lvl6pPr>
            <a:lvl7pPr lvl="6">
              <a:spcBef>
                <a:spcPts val="0"/>
              </a:spcBef>
              <a:spcAft>
                <a:spcPts val="0"/>
              </a:spcAft>
              <a:buSzPts val="1200"/>
              <a:buFont typeface="Inter Light"/>
              <a:buNone/>
              <a:defRPr sz="1200">
                <a:latin typeface="Inter Light"/>
                <a:ea typeface="Inter Light"/>
                <a:cs typeface="Inter Light"/>
                <a:sym typeface="Inter Light"/>
              </a:defRPr>
            </a:lvl7pPr>
            <a:lvl8pPr lvl="7">
              <a:spcBef>
                <a:spcPts val="0"/>
              </a:spcBef>
              <a:spcAft>
                <a:spcPts val="0"/>
              </a:spcAft>
              <a:buSzPts val="1200"/>
              <a:buFont typeface="Inter Light"/>
              <a:buNone/>
              <a:defRPr sz="1200">
                <a:latin typeface="Inter Light"/>
                <a:ea typeface="Inter Light"/>
                <a:cs typeface="Inter Light"/>
                <a:sym typeface="Inter Light"/>
              </a:defRPr>
            </a:lvl8pPr>
            <a:lvl9pPr lvl="8">
              <a:spcBef>
                <a:spcPts val="0"/>
              </a:spcBef>
              <a:spcAft>
                <a:spcPts val="0"/>
              </a:spcAft>
              <a:buSzPts val="1200"/>
              <a:buFont typeface="Inter Light"/>
              <a:buNone/>
              <a:defRPr sz="1200">
                <a:latin typeface="Inter Light"/>
                <a:ea typeface="Inter Light"/>
                <a:cs typeface="Inter Light"/>
                <a:sym typeface="Inter Light"/>
              </a:defRPr>
            </a:lvl9pPr>
          </a:lstStyle>
          <a:p/>
        </p:txBody>
      </p:sp>
      <p:sp>
        <p:nvSpPr>
          <p:cNvPr id="150" name="Google Shape;150;p13"/>
          <p:cNvSpPr txBox="1"/>
          <p:nvPr>
            <p:ph idx="14" type="subTitle"/>
          </p:nvPr>
        </p:nvSpPr>
        <p:spPr>
          <a:xfrm>
            <a:off x="4053900" y="1460445"/>
            <a:ext cx="486000" cy="1002600"/>
          </a:xfrm>
          <a:prstGeom prst="rect">
            <a:avLst/>
          </a:prstGeom>
        </p:spPr>
        <p:txBody>
          <a:bodyPr anchorCtr="0" anchor="t" bIns="0" lIns="0" spcFirstLastPara="1" rIns="0" wrap="square" tIns="0">
            <a:noAutofit/>
          </a:bodyPr>
          <a:lstStyle>
            <a:lvl1pPr lvl="0">
              <a:spcBef>
                <a:spcPts val="0"/>
              </a:spcBef>
              <a:spcAft>
                <a:spcPts val="0"/>
              </a:spcAft>
              <a:buSzPts val="1200"/>
              <a:buNone/>
              <a:defRPr b="1" sz="1200"/>
            </a:lvl1pPr>
            <a:lvl2pPr lvl="1">
              <a:spcBef>
                <a:spcPts val="0"/>
              </a:spcBef>
              <a:spcAft>
                <a:spcPts val="0"/>
              </a:spcAft>
              <a:buSzPts val="1200"/>
              <a:buNone/>
              <a:defRPr b="1" sz="1200"/>
            </a:lvl2pPr>
            <a:lvl3pPr lvl="2">
              <a:spcBef>
                <a:spcPts val="0"/>
              </a:spcBef>
              <a:spcAft>
                <a:spcPts val="0"/>
              </a:spcAft>
              <a:buSzPts val="1200"/>
              <a:buNone/>
              <a:defRPr b="1" sz="1200"/>
            </a:lvl3pPr>
            <a:lvl4pPr lvl="3">
              <a:spcBef>
                <a:spcPts val="0"/>
              </a:spcBef>
              <a:spcAft>
                <a:spcPts val="0"/>
              </a:spcAft>
              <a:buSzPts val="1200"/>
              <a:buNone/>
              <a:defRPr b="1" sz="1200"/>
            </a:lvl4pPr>
            <a:lvl5pPr lvl="4">
              <a:spcBef>
                <a:spcPts val="0"/>
              </a:spcBef>
              <a:spcAft>
                <a:spcPts val="0"/>
              </a:spcAft>
              <a:buSzPts val="1200"/>
              <a:buNone/>
              <a:defRPr b="1" sz="1200"/>
            </a:lvl5pPr>
            <a:lvl6pPr lvl="5">
              <a:spcBef>
                <a:spcPts val="0"/>
              </a:spcBef>
              <a:spcAft>
                <a:spcPts val="0"/>
              </a:spcAft>
              <a:buSzPts val="1200"/>
              <a:buNone/>
              <a:defRPr b="1" sz="1200"/>
            </a:lvl6pPr>
            <a:lvl7pPr lvl="6">
              <a:spcBef>
                <a:spcPts val="0"/>
              </a:spcBef>
              <a:spcAft>
                <a:spcPts val="0"/>
              </a:spcAft>
              <a:buSzPts val="1200"/>
              <a:buNone/>
              <a:defRPr b="1" sz="1200"/>
            </a:lvl7pPr>
            <a:lvl8pPr lvl="7">
              <a:spcBef>
                <a:spcPts val="0"/>
              </a:spcBef>
              <a:spcAft>
                <a:spcPts val="0"/>
              </a:spcAft>
              <a:buSzPts val="1200"/>
              <a:buNone/>
              <a:defRPr b="1" sz="1200"/>
            </a:lvl8pPr>
            <a:lvl9pPr lvl="8">
              <a:spcBef>
                <a:spcPts val="0"/>
              </a:spcBef>
              <a:spcAft>
                <a:spcPts val="0"/>
              </a:spcAft>
              <a:buSzPts val="1200"/>
              <a:buNone/>
              <a:defRPr b="1" sz="1200"/>
            </a:lvl9pPr>
          </a:lstStyle>
          <a:p/>
        </p:txBody>
      </p:sp>
      <p:sp>
        <p:nvSpPr>
          <p:cNvPr id="151" name="Google Shape;151;p13"/>
          <p:cNvSpPr txBox="1"/>
          <p:nvPr>
            <p:ph idx="15" type="subTitle"/>
          </p:nvPr>
        </p:nvSpPr>
        <p:spPr>
          <a:xfrm>
            <a:off x="4341300" y="1840801"/>
            <a:ext cx="4849500" cy="1002600"/>
          </a:xfrm>
          <a:prstGeom prst="rect">
            <a:avLst/>
          </a:prstGeom>
        </p:spPr>
        <p:txBody>
          <a:bodyPr anchorCtr="0" anchor="t" bIns="0" lIns="0" spcFirstLastPara="1" rIns="0" wrap="square" tIns="0">
            <a:noAutofit/>
          </a:bodyPr>
          <a:lstStyle>
            <a:lvl1pPr lvl="0">
              <a:spcBef>
                <a:spcPts val="0"/>
              </a:spcBef>
              <a:spcAft>
                <a:spcPts val="0"/>
              </a:spcAft>
              <a:buSzPts val="1200"/>
              <a:buFont typeface="Inter Light"/>
              <a:buNone/>
              <a:defRPr sz="1200">
                <a:latin typeface="Inter Light"/>
                <a:ea typeface="Inter Light"/>
                <a:cs typeface="Inter Light"/>
                <a:sym typeface="Inter Light"/>
              </a:defRPr>
            </a:lvl1pPr>
            <a:lvl2pPr lvl="1">
              <a:spcBef>
                <a:spcPts val="0"/>
              </a:spcBef>
              <a:spcAft>
                <a:spcPts val="0"/>
              </a:spcAft>
              <a:buSzPts val="1200"/>
              <a:buFont typeface="Inter Light"/>
              <a:buNone/>
              <a:defRPr sz="1200">
                <a:latin typeface="Inter Light"/>
                <a:ea typeface="Inter Light"/>
                <a:cs typeface="Inter Light"/>
                <a:sym typeface="Inter Light"/>
              </a:defRPr>
            </a:lvl2pPr>
            <a:lvl3pPr lvl="2">
              <a:spcBef>
                <a:spcPts val="0"/>
              </a:spcBef>
              <a:spcAft>
                <a:spcPts val="0"/>
              </a:spcAft>
              <a:buSzPts val="1200"/>
              <a:buFont typeface="Inter Light"/>
              <a:buNone/>
              <a:defRPr sz="1200">
                <a:latin typeface="Inter Light"/>
                <a:ea typeface="Inter Light"/>
                <a:cs typeface="Inter Light"/>
                <a:sym typeface="Inter Light"/>
              </a:defRPr>
            </a:lvl3pPr>
            <a:lvl4pPr lvl="3">
              <a:spcBef>
                <a:spcPts val="0"/>
              </a:spcBef>
              <a:spcAft>
                <a:spcPts val="0"/>
              </a:spcAft>
              <a:buSzPts val="1200"/>
              <a:buFont typeface="Inter Light"/>
              <a:buNone/>
              <a:defRPr sz="1200">
                <a:latin typeface="Inter Light"/>
                <a:ea typeface="Inter Light"/>
                <a:cs typeface="Inter Light"/>
                <a:sym typeface="Inter Light"/>
              </a:defRPr>
            </a:lvl4pPr>
            <a:lvl5pPr lvl="4">
              <a:spcBef>
                <a:spcPts val="0"/>
              </a:spcBef>
              <a:spcAft>
                <a:spcPts val="0"/>
              </a:spcAft>
              <a:buSzPts val="1200"/>
              <a:buFont typeface="Inter Light"/>
              <a:buNone/>
              <a:defRPr sz="1200">
                <a:latin typeface="Inter Light"/>
                <a:ea typeface="Inter Light"/>
                <a:cs typeface="Inter Light"/>
                <a:sym typeface="Inter Light"/>
              </a:defRPr>
            </a:lvl5pPr>
            <a:lvl6pPr lvl="5">
              <a:spcBef>
                <a:spcPts val="0"/>
              </a:spcBef>
              <a:spcAft>
                <a:spcPts val="0"/>
              </a:spcAft>
              <a:buSzPts val="1200"/>
              <a:buFont typeface="Inter Light"/>
              <a:buNone/>
              <a:defRPr sz="1200">
                <a:latin typeface="Inter Light"/>
                <a:ea typeface="Inter Light"/>
                <a:cs typeface="Inter Light"/>
                <a:sym typeface="Inter Light"/>
              </a:defRPr>
            </a:lvl6pPr>
            <a:lvl7pPr lvl="6">
              <a:spcBef>
                <a:spcPts val="0"/>
              </a:spcBef>
              <a:spcAft>
                <a:spcPts val="0"/>
              </a:spcAft>
              <a:buSzPts val="1200"/>
              <a:buFont typeface="Inter Light"/>
              <a:buNone/>
              <a:defRPr sz="1200">
                <a:latin typeface="Inter Light"/>
                <a:ea typeface="Inter Light"/>
                <a:cs typeface="Inter Light"/>
                <a:sym typeface="Inter Light"/>
              </a:defRPr>
            </a:lvl7pPr>
            <a:lvl8pPr lvl="7">
              <a:spcBef>
                <a:spcPts val="0"/>
              </a:spcBef>
              <a:spcAft>
                <a:spcPts val="0"/>
              </a:spcAft>
              <a:buSzPts val="1200"/>
              <a:buFont typeface="Inter Light"/>
              <a:buNone/>
              <a:defRPr sz="1200">
                <a:latin typeface="Inter Light"/>
                <a:ea typeface="Inter Light"/>
                <a:cs typeface="Inter Light"/>
                <a:sym typeface="Inter Light"/>
              </a:defRPr>
            </a:lvl8pPr>
            <a:lvl9pPr lvl="8">
              <a:spcBef>
                <a:spcPts val="0"/>
              </a:spcBef>
              <a:spcAft>
                <a:spcPts val="0"/>
              </a:spcAft>
              <a:buSzPts val="1200"/>
              <a:buFont typeface="Inter Light"/>
              <a:buNone/>
              <a:defRPr sz="1200">
                <a:latin typeface="Inter Light"/>
                <a:ea typeface="Inter Light"/>
                <a:cs typeface="Inter Light"/>
                <a:sym typeface="Inter Light"/>
              </a:defRPr>
            </a:lvl9pPr>
          </a:lstStyle>
          <a:p/>
        </p:txBody>
      </p:sp>
      <p:sp>
        <p:nvSpPr>
          <p:cNvPr id="152" name="Google Shape;152;p13"/>
          <p:cNvSpPr txBox="1"/>
          <p:nvPr>
            <p:ph idx="16" type="subTitle"/>
          </p:nvPr>
        </p:nvSpPr>
        <p:spPr>
          <a:xfrm>
            <a:off x="4053900" y="1840801"/>
            <a:ext cx="486000" cy="1002600"/>
          </a:xfrm>
          <a:prstGeom prst="rect">
            <a:avLst/>
          </a:prstGeom>
        </p:spPr>
        <p:txBody>
          <a:bodyPr anchorCtr="0" anchor="t" bIns="0" lIns="0" spcFirstLastPara="1" rIns="0" wrap="square" tIns="0">
            <a:noAutofit/>
          </a:bodyPr>
          <a:lstStyle>
            <a:lvl1pPr lvl="0">
              <a:spcBef>
                <a:spcPts val="0"/>
              </a:spcBef>
              <a:spcAft>
                <a:spcPts val="0"/>
              </a:spcAft>
              <a:buSzPts val="1200"/>
              <a:buNone/>
              <a:defRPr b="1" sz="1200"/>
            </a:lvl1pPr>
            <a:lvl2pPr lvl="1">
              <a:spcBef>
                <a:spcPts val="0"/>
              </a:spcBef>
              <a:spcAft>
                <a:spcPts val="0"/>
              </a:spcAft>
              <a:buSzPts val="1200"/>
              <a:buNone/>
              <a:defRPr b="1" sz="1200"/>
            </a:lvl2pPr>
            <a:lvl3pPr lvl="2">
              <a:spcBef>
                <a:spcPts val="0"/>
              </a:spcBef>
              <a:spcAft>
                <a:spcPts val="0"/>
              </a:spcAft>
              <a:buSzPts val="1200"/>
              <a:buNone/>
              <a:defRPr b="1" sz="1200"/>
            </a:lvl3pPr>
            <a:lvl4pPr lvl="3">
              <a:spcBef>
                <a:spcPts val="0"/>
              </a:spcBef>
              <a:spcAft>
                <a:spcPts val="0"/>
              </a:spcAft>
              <a:buSzPts val="1200"/>
              <a:buNone/>
              <a:defRPr b="1" sz="1200"/>
            </a:lvl4pPr>
            <a:lvl5pPr lvl="4">
              <a:spcBef>
                <a:spcPts val="0"/>
              </a:spcBef>
              <a:spcAft>
                <a:spcPts val="0"/>
              </a:spcAft>
              <a:buSzPts val="1200"/>
              <a:buNone/>
              <a:defRPr b="1" sz="1200"/>
            </a:lvl5pPr>
            <a:lvl6pPr lvl="5">
              <a:spcBef>
                <a:spcPts val="0"/>
              </a:spcBef>
              <a:spcAft>
                <a:spcPts val="0"/>
              </a:spcAft>
              <a:buSzPts val="1200"/>
              <a:buNone/>
              <a:defRPr b="1" sz="1200"/>
            </a:lvl6pPr>
            <a:lvl7pPr lvl="6">
              <a:spcBef>
                <a:spcPts val="0"/>
              </a:spcBef>
              <a:spcAft>
                <a:spcPts val="0"/>
              </a:spcAft>
              <a:buSzPts val="1200"/>
              <a:buNone/>
              <a:defRPr b="1" sz="1200"/>
            </a:lvl7pPr>
            <a:lvl8pPr lvl="7">
              <a:spcBef>
                <a:spcPts val="0"/>
              </a:spcBef>
              <a:spcAft>
                <a:spcPts val="0"/>
              </a:spcAft>
              <a:buSzPts val="1200"/>
              <a:buNone/>
              <a:defRPr b="1" sz="1200"/>
            </a:lvl8pPr>
            <a:lvl9pPr lvl="8">
              <a:spcBef>
                <a:spcPts val="0"/>
              </a:spcBef>
              <a:spcAft>
                <a:spcPts val="0"/>
              </a:spcAft>
              <a:buSzPts val="1200"/>
              <a:buNone/>
              <a:defRPr b="1" sz="1200"/>
            </a:lvl9pPr>
          </a:lstStyle>
          <a:p/>
        </p:txBody>
      </p:sp>
      <p:sp>
        <p:nvSpPr>
          <p:cNvPr id="153" name="Google Shape;153;p13"/>
          <p:cNvSpPr txBox="1"/>
          <p:nvPr>
            <p:ph idx="17" type="subTitle"/>
          </p:nvPr>
        </p:nvSpPr>
        <p:spPr>
          <a:xfrm>
            <a:off x="6539262" y="3947400"/>
            <a:ext cx="1257600" cy="452700"/>
          </a:xfrm>
          <a:prstGeom prst="rect">
            <a:avLst/>
          </a:prstGeom>
        </p:spPr>
        <p:txBody>
          <a:bodyPr anchorCtr="0" anchor="ctr" bIns="91425" lIns="91425" spcFirstLastPara="1" rIns="91425" wrap="square" tIns="91425">
            <a:noAutofit/>
          </a:bodyPr>
          <a:lstStyle>
            <a:lvl1pPr lvl="0" algn="ctr">
              <a:spcBef>
                <a:spcPts val="0"/>
              </a:spcBef>
              <a:spcAft>
                <a:spcPts val="0"/>
              </a:spcAft>
              <a:buSzPts val="1000"/>
              <a:buFont typeface="Inter Medium"/>
              <a:buNone/>
              <a:defRPr sz="1000">
                <a:latin typeface="Inter Medium"/>
                <a:ea typeface="Inter Medium"/>
                <a:cs typeface="Inter Medium"/>
                <a:sym typeface="Inter Medium"/>
              </a:defRPr>
            </a:lvl1pPr>
            <a:lvl2pPr lvl="1" algn="ctr">
              <a:spcBef>
                <a:spcPts val="0"/>
              </a:spcBef>
              <a:spcAft>
                <a:spcPts val="0"/>
              </a:spcAft>
              <a:buSzPts val="1000"/>
              <a:buFont typeface="Inter Medium"/>
              <a:buNone/>
              <a:defRPr sz="1000">
                <a:latin typeface="Inter Medium"/>
                <a:ea typeface="Inter Medium"/>
                <a:cs typeface="Inter Medium"/>
                <a:sym typeface="Inter Medium"/>
              </a:defRPr>
            </a:lvl2pPr>
            <a:lvl3pPr lvl="2" algn="ctr">
              <a:spcBef>
                <a:spcPts val="0"/>
              </a:spcBef>
              <a:spcAft>
                <a:spcPts val="0"/>
              </a:spcAft>
              <a:buSzPts val="1000"/>
              <a:buFont typeface="Inter Medium"/>
              <a:buNone/>
              <a:defRPr sz="1000">
                <a:latin typeface="Inter Medium"/>
                <a:ea typeface="Inter Medium"/>
                <a:cs typeface="Inter Medium"/>
                <a:sym typeface="Inter Medium"/>
              </a:defRPr>
            </a:lvl3pPr>
            <a:lvl4pPr lvl="3" algn="ctr">
              <a:spcBef>
                <a:spcPts val="0"/>
              </a:spcBef>
              <a:spcAft>
                <a:spcPts val="0"/>
              </a:spcAft>
              <a:buSzPts val="1000"/>
              <a:buFont typeface="Inter Medium"/>
              <a:buNone/>
              <a:defRPr sz="1000">
                <a:latin typeface="Inter Medium"/>
                <a:ea typeface="Inter Medium"/>
                <a:cs typeface="Inter Medium"/>
                <a:sym typeface="Inter Medium"/>
              </a:defRPr>
            </a:lvl4pPr>
            <a:lvl5pPr lvl="4" algn="ctr">
              <a:spcBef>
                <a:spcPts val="0"/>
              </a:spcBef>
              <a:spcAft>
                <a:spcPts val="0"/>
              </a:spcAft>
              <a:buSzPts val="1000"/>
              <a:buFont typeface="Inter Medium"/>
              <a:buNone/>
              <a:defRPr sz="1000">
                <a:latin typeface="Inter Medium"/>
                <a:ea typeface="Inter Medium"/>
                <a:cs typeface="Inter Medium"/>
                <a:sym typeface="Inter Medium"/>
              </a:defRPr>
            </a:lvl5pPr>
            <a:lvl6pPr lvl="5" algn="ctr">
              <a:spcBef>
                <a:spcPts val="0"/>
              </a:spcBef>
              <a:spcAft>
                <a:spcPts val="0"/>
              </a:spcAft>
              <a:buSzPts val="1000"/>
              <a:buFont typeface="Inter Medium"/>
              <a:buNone/>
              <a:defRPr sz="1000">
                <a:latin typeface="Inter Medium"/>
                <a:ea typeface="Inter Medium"/>
                <a:cs typeface="Inter Medium"/>
                <a:sym typeface="Inter Medium"/>
              </a:defRPr>
            </a:lvl6pPr>
            <a:lvl7pPr lvl="6" algn="ctr">
              <a:spcBef>
                <a:spcPts val="0"/>
              </a:spcBef>
              <a:spcAft>
                <a:spcPts val="0"/>
              </a:spcAft>
              <a:buSzPts val="1000"/>
              <a:buFont typeface="Inter Medium"/>
              <a:buNone/>
              <a:defRPr sz="1000">
                <a:latin typeface="Inter Medium"/>
                <a:ea typeface="Inter Medium"/>
                <a:cs typeface="Inter Medium"/>
                <a:sym typeface="Inter Medium"/>
              </a:defRPr>
            </a:lvl7pPr>
            <a:lvl8pPr lvl="7" algn="ctr">
              <a:spcBef>
                <a:spcPts val="0"/>
              </a:spcBef>
              <a:spcAft>
                <a:spcPts val="0"/>
              </a:spcAft>
              <a:buSzPts val="1000"/>
              <a:buFont typeface="Inter Medium"/>
              <a:buNone/>
              <a:defRPr sz="1000">
                <a:latin typeface="Inter Medium"/>
                <a:ea typeface="Inter Medium"/>
                <a:cs typeface="Inter Medium"/>
                <a:sym typeface="Inter Medium"/>
              </a:defRPr>
            </a:lvl8pPr>
            <a:lvl9pPr lvl="8" algn="ctr">
              <a:spcBef>
                <a:spcPts val="0"/>
              </a:spcBef>
              <a:spcAft>
                <a:spcPts val="0"/>
              </a:spcAft>
              <a:buSzPts val="1000"/>
              <a:buFont typeface="Inter Medium"/>
              <a:buNone/>
              <a:defRPr sz="1000">
                <a:latin typeface="Inter Medium"/>
                <a:ea typeface="Inter Medium"/>
                <a:cs typeface="Inter Medium"/>
                <a:sym typeface="Inter Medium"/>
              </a:defRPr>
            </a:lvl9pPr>
          </a:lstStyle>
          <a:p/>
        </p:txBody>
      </p:sp>
      <p:sp>
        <p:nvSpPr>
          <p:cNvPr id="154" name="Google Shape;154;p13"/>
          <p:cNvSpPr txBox="1"/>
          <p:nvPr>
            <p:ph idx="18" type="subTitle"/>
          </p:nvPr>
        </p:nvSpPr>
        <p:spPr>
          <a:xfrm>
            <a:off x="7801698" y="3947400"/>
            <a:ext cx="1257600" cy="452700"/>
          </a:xfrm>
          <a:prstGeom prst="rect">
            <a:avLst/>
          </a:prstGeom>
        </p:spPr>
        <p:txBody>
          <a:bodyPr anchorCtr="0" anchor="ctr" bIns="91425" lIns="91425" spcFirstLastPara="1" rIns="91425" wrap="square" tIns="91425">
            <a:noAutofit/>
          </a:bodyPr>
          <a:lstStyle>
            <a:lvl1pPr lvl="0" algn="ctr">
              <a:spcBef>
                <a:spcPts val="0"/>
              </a:spcBef>
              <a:spcAft>
                <a:spcPts val="0"/>
              </a:spcAft>
              <a:buSzPts val="1000"/>
              <a:buFont typeface="Inter Medium"/>
              <a:buNone/>
              <a:defRPr sz="1000">
                <a:latin typeface="Inter Medium"/>
                <a:ea typeface="Inter Medium"/>
                <a:cs typeface="Inter Medium"/>
                <a:sym typeface="Inter Medium"/>
              </a:defRPr>
            </a:lvl1pPr>
            <a:lvl2pPr lvl="1" algn="ctr">
              <a:spcBef>
                <a:spcPts val="0"/>
              </a:spcBef>
              <a:spcAft>
                <a:spcPts val="0"/>
              </a:spcAft>
              <a:buSzPts val="1000"/>
              <a:buFont typeface="Inter Medium"/>
              <a:buNone/>
              <a:defRPr sz="1000">
                <a:latin typeface="Inter Medium"/>
                <a:ea typeface="Inter Medium"/>
                <a:cs typeface="Inter Medium"/>
                <a:sym typeface="Inter Medium"/>
              </a:defRPr>
            </a:lvl2pPr>
            <a:lvl3pPr lvl="2" algn="ctr">
              <a:spcBef>
                <a:spcPts val="0"/>
              </a:spcBef>
              <a:spcAft>
                <a:spcPts val="0"/>
              </a:spcAft>
              <a:buSzPts val="1000"/>
              <a:buFont typeface="Inter Medium"/>
              <a:buNone/>
              <a:defRPr sz="1000">
                <a:latin typeface="Inter Medium"/>
                <a:ea typeface="Inter Medium"/>
                <a:cs typeface="Inter Medium"/>
                <a:sym typeface="Inter Medium"/>
              </a:defRPr>
            </a:lvl3pPr>
            <a:lvl4pPr lvl="3" algn="ctr">
              <a:spcBef>
                <a:spcPts val="0"/>
              </a:spcBef>
              <a:spcAft>
                <a:spcPts val="0"/>
              </a:spcAft>
              <a:buSzPts val="1000"/>
              <a:buFont typeface="Inter Medium"/>
              <a:buNone/>
              <a:defRPr sz="1000">
                <a:latin typeface="Inter Medium"/>
                <a:ea typeface="Inter Medium"/>
                <a:cs typeface="Inter Medium"/>
                <a:sym typeface="Inter Medium"/>
              </a:defRPr>
            </a:lvl4pPr>
            <a:lvl5pPr lvl="4" algn="ctr">
              <a:spcBef>
                <a:spcPts val="0"/>
              </a:spcBef>
              <a:spcAft>
                <a:spcPts val="0"/>
              </a:spcAft>
              <a:buSzPts val="1000"/>
              <a:buFont typeface="Inter Medium"/>
              <a:buNone/>
              <a:defRPr sz="1000">
                <a:latin typeface="Inter Medium"/>
                <a:ea typeface="Inter Medium"/>
                <a:cs typeface="Inter Medium"/>
                <a:sym typeface="Inter Medium"/>
              </a:defRPr>
            </a:lvl5pPr>
            <a:lvl6pPr lvl="5" algn="ctr">
              <a:spcBef>
                <a:spcPts val="0"/>
              </a:spcBef>
              <a:spcAft>
                <a:spcPts val="0"/>
              </a:spcAft>
              <a:buSzPts val="1000"/>
              <a:buFont typeface="Inter Medium"/>
              <a:buNone/>
              <a:defRPr sz="1000">
                <a:latin typeface="Inter Medium"/>
                <a:ea typeface="Inter Medium"/>
                <a:cs typeface="Inter Medium"/>
                <a:sym typeface="Inter Medium"/>
              </a:defRPr>
            </a:lvl6pPr>
            <a:lvl7pPr lvl="6" algn="ctr">
              <a:spcBef>
                <a:spcPts val="0"/>
              </a:spcBef>
              <a:spcAft>
                <a:spcPts val="0"/>
              </a:spcAft>
              <a:buSzPts val="1000"/>
              <a:buFont typeface="Inter Medium"/>
              <a:buNone/>
              <a:defRPr sz="1000">
                <a:latin typeface="Inter Medium"/>
                <a:ea typeface="Inter Medium"/>
                <a:cs typeface="Inter Medium"/>
                <a:sym typeface="Inter Medium"/>
              </a:defRPr>
            </a:lvl7pPr>
            <a:lvl8pPr lvl="7" algn="ctr">
              <a:spcBef>
                <a:spcPts val="0"/>
              </a:spcBef>
              <a:spcAft>
                <a:spcPts val="0"/>
              </a:spcAft>
              <a:buSzPts val="1000"/>
              <a:buFont typeface="Inter Medium"/>
              <a:buNone/>
              <a:defRPr sz="1000">
                <a:latin typeface="Inter Medium"/>
                <a:ea typeface="Inter Medium"/>
                <a:cs typeface="Inter Medium"/>
                <a:sym typeface="Inter Medium"/>
              </a:defRPr>
            </a:lvl8pPr>
            <a:lvl9pPr lvl="8" algn="ctr">
              <a:spcBef>
                <a:spcPts val="0"/>
              </a:spcBef>
              <a:spcAft>
                <a:spcPts val="0"/>
              </a:spcAft>
              <a:buSzPts val="1000"/>
              <a:buFont typeface="Inter Medium"/>
              <a:buNone/>
              <a:defRPr sz="1000">
                <a:latin typeface="Inter Medium"/>
                <a:ea typeface="Inter Medium"/>
                <a:cs typeface="Inter Medium"/>
                <a:sym typeface="Inter Medium"/>
              </a:defRPr>
            </a:lvl9pPr>
          </a:lstStyle>
          <a:p/>
        </p:txBody>
      </p:sp>
      <p:sp>
        <p:nvSpPr>
          <p:cNvPr id="155" name="Google Shape;155;p13"/>
          <p:cNvSpPr txBox="1"/>
          <p:nvPr>
            <p:ph idx="19" type="subTitle"/>
          </p:nvPr>
        </p:nvSpPr>
        <p:spPr>
          <a:xfrm>
            <a:off x="6533000" y="4482875"/>
            <a:ext cx="2520000" cy="593700"/>
          </a:xfrm>
          <a:prstGeom prst="rect">
            <a:avLst/>
          </a:prstGeom>
        </p:spPr>
        <p:txBody>
          <a:bodyPr anchorCtr="0" anchor="t" bIns="91425" lIns="91425" spcFirstLastPara="1" rIns="91425" wrap="square" tIns="91425">
            <a:noAutofit/>
          </a:bodyPr>
          <a:lstStyle>
            <a:lvl1pPr lvl="0" algn="ctr">
              <a:spcBef>
                <a:spcPts val="0"/>
              </a:spcBef>
              <a:spcAft>
                <a:spcPts val="0"/>
              </a:spcAft>
              <a:buSzPts val="1000"/>
              <a:buFont typeface="Inter Medium"/>
              <a:buNone/>
              <a:defRPr sz="1000">
                <a:latin typeface="Inter Medium"/>
                <a:ea typeface="Inter Medium"/>
                <a:cs typeface="Inter Medium"/>
                <a:sym typeface="Inter Medium"/>
              </a:defRPr>
            </a:lvl1pPr>
            <a:lvl2pPr lvl="1" algn="ctr">
              <a:spcBef>
                <a:spcPts val="0"/>
              </a:spcBef>
              <a:spcAft>
                <a:spcPts val="0"/>
              </a:spcAft>
              <a:buSzPts val="1000"/>
              <a:buFont typeface="Inter Medium"/>
              <a:buNone/>
              <a:defRPr sz="1000">
                <a:latin typeface="Inter Medium"/>
                <a:ea typeface="Inter Medium"/>
                <a:cs typeface="Inter Medium"/>
                <a:sym typeface="Inter Medium"/>
              </a:defRPr>
            </a:lvl2pPr>
            <a:lvl3pPr lvl="2" algn="ctr">
              <a:spcBef>
                <a:spcPts val="0"/>
              </a:spcBef>
              <a:spcAft>
                <a:spcPts val="0"/>
              </a:spcAft>
              <a:buSzPts val="1000"/>
              <a:buFont typeface="Inter Medium"/>
              <a:buNone/>
              <a:defRPr sz="1000">
                <a:latin typeface="Inter Medium"/>
                <a:ea typeface="Inter Medium"/>
                <a:cs typeface="Inter Medium"/>
                <a:sym typeface="Inter Medium"/>
              </a:defRPr>
            </a:lvl3pPr>
            <a:lvl4pPr lvl="3" algn="ctr">
              <a:spcBef>
                <a:spcPts val="0"/>
              </a:spcBef>
              <a:spcAft>
                <a:spcPts val="0"/>
              </a:spcAft>
              <a:buSzPts val="1000"/>
              <a:buFont typeface="Inter Medium"/>
              <a:buNone/>
              <a:defRPr sz="1000">
                <a:latin typeface="Inter Medium"/>
                <a:ea typeface="Inter Medium"/>
                <a:cs typeface="Inter Medium"/>
                <a:sym typeface="Inter Medium"/>
              </a:defRPr>
            </a:lvl4pPr>
            <a:lvl5pPr lvl="4" algn="ctr">
              <a:spcBef>
                <a:spcPts val="0"/>
              </a:spcBef>
              <a:spcAft>
                <a:spcPts val="0"/>
              </a:spcAft>
              <a:buSzPts val="1000"/>
              <a:buFont typeface="Inter Medium"/>
              <a:buNone/>
              <a:defRPr sz="1000">
                <a:latin typeface="Inter Medium"/>
                <a:ea typeface="Inter Medium"/>
                <a:cs typeface="Inter Medium"/>
                <a:sym typeface="Inter Medium"/>
              </a:defRPr>
            </a:lvl5pPr>
            <a:lvl6pPr lvl="5" algn="ctr">
              <a:spcBef>
                <a:spcPts val="0"/>
              </a:spcBef>
              <a:spcAft>
                <a:spcPts val="0"/>
              </a:spcAft>
              <a:buSzPts val="1000"/>
              <a:buFont typeface="Inter Medium"/>
              <a:buNone/>
              <a:defRPr sz="1000">
                <a:latin typeface="Inter Medium"/>
                <a:ea typeface="Inter Medium"/>
                <a:cs typeface="Inter Medium"/>
                <a:sym typeface="Inter Medium"/>
              </a:defRPr>
            </a:lvl6pPr>
            <a:lvl7pPr lvl="6" algn="ctr">
              <a:spcBef>
                <a:spcPts val="0"/>
              </a:spcBef>
              <a:spcAft>
                <a:spcPts val="0"/>
              </a:spcAft>
              <a:buSzPts val="1000"/>
              <a:buFont typeface="Inter Medium"/>
              <a:buNone/>
              <a:defRPr sz="1000">
                <a:latin typeface="Inter Medium"/>
                <a:ea typeface="Inter Medium"/>
                <a:cs typeface="Inter Medium"/>
                <a:sym typeface="Inter Medium"/>
              </a:defRPr>
            </a:lvl7pPr>
            <a:lvl8pPr lvl="7" algn="ctr">
              <a:spcBef>
                <a:spcPts val="0"/>
              </a:spcBef>
              <a:spcAft>
                <a:spcPts val="0"/>
              </a:spcAft>
              <a:buSzPts val="1000"/>
              <a:buFont typeface="Inter Medium"/>
              <a:buNone/>
              <a:defRPr sz="1000">
                <a:latin typeface="Inter Medium"/>
                <a:ea typeface="Inter Medium"/>
                <a:cs typeface="Inter Medium"/>
                <a:sym typeface="Inter Medium"/>
              </a:defRPr>
            </a:lvl8pPr>
            <a:lvl9pPr lvl="8" algn="ctr">
              <a:spcBef>
                <a:spcPts val="0"/>
              </a:spcBef>
              <a:spcAft>
                <a:spcPts val="0"/>
              </a:spcAft>
              <a:buSzPts val="1000"/>
              <a:buFont typeface="Inter Medium"/>
              <a:buNone/>
              <a:defRPr sz="1000">
                <a:latin typeface="Inter Medium"/>
                <a:ea typeface="Inter Medium"/>
                <a:cs typeface="Inter Medium"/>
                <a:sym typeface="Inter Medium"/>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Header">
  <p:cSld name="CUSTOM_21">
    <p:spTree>
      <p:nvGrpSpPr>
        <p:cNvPr id="156" name="Shape 156"/>
        <p:cNvGrpSpPr/>
        <p:nvPr/>
      </p:nvGrpSpPr>
      <p:grpSpPr>
        <a:xfrm>
          <a:off x="0" y="0"/>
          <a:ext cx="0" cy="0"/>
          <a:chOff x="0" y="0"/>
          <a:chExt cx="0" cy="0"/>
        </a:xfrm>
      </p:grpSpPr>
      <p:sp>
        <p:nvSpPr>
          <p:cNvPr id="157" name="Google Shape;157;p14"/>
          <p:cNvSpPr txBox="1"/>
          <p:nvPr/>
        </p:nvSpPr>
        <p:spPr>
          <a:xfrm>
            <a:off x="284700" y="64031"/>
            <a:ext cx="903300" cy="292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700">
                <a:solidFill>
                  <a:schemeClr val="dk1"/>
                </a:solidFill>
                <a:latin typeface="Inter"/>
                <a:ea typeface="Inter"/>
                <a:cs typeface="Inter"/>
                <a:sym typeface="Inter"/>
              </a:rPr>
              <a:t>Confidential </a:t>
            </a:r>
            <a:endParaRPr sz="700">
              <a:solidFill>
                <a:schemeClr val="dk1"/>
              </a:solidFill>
              <a:latin typeface="Inter"/>
              <a:ea typeface="Inter"/>
              <a:cs typeface="Inter"/>
              <a:sym typeface="Inter"/>
            </a:endParaRPr>
          </a:p>
        </p:txBody>
      </p:sp>
      <p:sp>
        <p:nvSpPr>
          <p:cNvPr id="158" name="Google Shape;158;p14"/>
          <p:cNvSpPr txBox="1"/>
          <p:nvPr>
            <p:ph idx="12" type="sldNum"/>
          </p:nvPr>
        </p:nvSpPr>
        <p:spPr>
          <a:xfrm>
            <a:off x="8314451" y="64031"/>
            <a:ext cx="548700" cy="292500"/>
          </a:xfrm>
          <a:prstGeom prst="rect">
            <a:avLst/>
          </a:prstGeom>
        </p:spPr>
        <p:txBody>
          <a:bodyPr anchorCtr="0" anchor="t" bIns="91425" lIns="0" spcFirstLastPara="1" rIns="0" wrap="square" tIns="91425">
            <a:spAutoFit/>
          </a:bodyPr>
          <a:lstStyle>
            <a:lvl1pPr lvl="0">
              <a:buNone/>
              <a:defRPr sz="700">
                <a:solidFill>
                  <a:schemeClr val="dk1"/>
                </a:solidFill>
                <a:latin typeface="Inter"/>
                <a:ea typeface="Inter"/>
                <a:cs typeface="Inter"/>
                <a:sym typeface="Inter"/>
              </a:defRPr>
            </a:lvl1pPr>
            <a:lvl2pPr lvl="1">
              <a:buNone/>
              <a:defRPr sz="700">
                <a:solidFill>
                  <a:schemeClr val="dk1"/>
                </a:solidFill>
                <a:latin typeface="Inter"/>
                <a:ea typeface="Inter"/>
                <a:cs typeface="Inter"/>
                <a:sym typeface="Inter"/>
              </a:defRPr>
            </a:lvl2pPr>
            <a:lvl3pPr lvl="2">
              <a:buNone/>
              <a:defRPr sz="700">
                <a:solidFill>
                  <a:schemeClr val="dk1"/>
                </a:solidFill>
                <a:latin typeface="Inter"/>
                <a:ea typeface="Inter"/>
                <a:cs typeface="Inter"/>
                <a:sym typeface="Inter"/>
              </a:defRPr>
            </a:lvl3pPr>
            <a:lvl4pPr lvl="3">
              <a:buNone/>
              <a:defRPr sz="700">
                <a:solidFill>
                  <a:schemeClr val="dk1"/>
                </a:solidFill>
                <a:latin typeface="Inter"/>
                <a:ea typeface="Inter"/>
                <a:cs typeface="Inter"/>
                <a:sym typeface="Inter"/>
              </a:defRPr>
            </a:lvl4pPr>
            <a:lvl5pPr lvl="4">
              <a:buNone/>
              <a:defRPr sz="700">
                <a:solidFill>
                  <a:schemeClr val="dk1"/>
                </a:solidFill>
                <a:latin typeface="Inter"/>
                <a:ea typeface="Inter"/>
                <a:cs typeface="Inter"/>
                <a:sym typeface="Inter"/>
              </a:defRPr>
            </a:lvl5pPr>
            <a:lvl6pPr lvl="5">
              <a:buNone/>
              <a:defRPr sz="700">
                <a:solidFill>
                  <a:schemeClr val="dk1"/>
                </a:solidFill>
                <a:latin typeface="Inter"/>
                <a:ea typeface="Inter"/>
                <a:cs typeface="Inter"/>
                <a:sym typeface="Inter"/>
              </a:defRPr>
            </a:lvl6pPr>
            <a:lvl7pPr lvl="6">
              <a:buNone/>
              <a:defRPr sz="700">
                <a:solidFill>
                  <a:schemeClr val="dk1"/>
                </a:solidFill>
                <a:latin typeface="Inter"/>
                <a:ea typeface="Inter"/>
                <a:cs typeface="Inter"/>
                <a:sym typeface="Inter"/>
              </a:defRPr>
            </a:lvl7pPr>
            <a:lvl8pPr lvl="7">
              <a:buNone/>
              <a:defRPr sz="700">
                <a:solidFill>
                  <a:schemeClr val="dk1"/>
                </a:solidFill>
                <a:latin typeface="Inter"/>
                <a:ea typeface="Inter"/>
                <a:cs typeface="Inter"/>
                <a:sym typeface="Inter"/>
              </a:defRPr>
            </a:lvl8pPr>
            <a:lvl9pPr lvl="8">
              <a:buNone/>
              <a:defRPr sz="700">
                <a:solidFill>
                  <a:schemeClr val="dk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
        <p:nvSpPr>
          <p:cNvPr id="159" name="Google Shape;159;p14"/>
          <p:cNvSpPr txBox="1"/>
          <p:nvPr>
            <p:ph idx="1" type="subTitle"/>
          </p:nvPr>
        </p:nvSpPr>
        <p:spPr>
          <a:xfrm>
            <a:off x="194920" y="2643283"/>
            <a:ext cx="4983600" cy="3036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b="1"/>
            </a:lvl1pPr>
            <a:lvl2pPr lvl="1">
              <a:spcBef>
                <a:spcPts val="0"/>
              </a:spcBef>
              <a:spcAft>
                <a:spcPts val="0"/>
              </a:spcAft>
              <a:buSzPts val="1400"/>
              <a:buNone/>
              <a:defRPr b="1"/>
            </a:lvl2pPr>
            <a:lvl3pPr lvl="2">
              <a:spcBef>
                <a:spcPts val="0"/>
              </a:spcBef>
              <a:spcAft>
                <a:spcPts val="0"/>
              </a:spcAft>
              <a:buSzPts val="1400"/>
              <a:buNone/>
              <a:defRPr b="1"/>
            </a:lvl3pPr>
            <a:lvl4pPr lvl="3">
              <a:spcBef>
                <a:spcPts val="0"/>
              </a:spcBef>
              <a:spcAft>
                <a:spcPts val="0"/>
              </a:spcAft>
              <a:buSzPts val="1400"/>
              <a:buNone/>
              <a:defRPr b="1"/>
            </a:lvl4pPr>
            <a:lvl5pPr lvl="4">
              <a:spcBef>
                <a:spcPts val="0"/>
              </a:spcBef>
              <a:spcAft>
                <a:spcPts val="0"/>
              </a:spcAft>
              <a:buSzPts val="1400"/>
              <a:buNone/>
              <a:defRPr b="1"/>
            </a:lvl5pPr>
            <a:lvl6pPr lvl="5">
              <a:spcBef>
                <a:spcPts val="0"/>
              </a:spcBef>
              <a:spcAft>
                <a:spcPts val="0"/>
              </a:spcAft>
              <a:buSzPts val="1400"/>
              <a:buNone/>
              <a:defRPr b="1"/>
            </a:lvl6pPr>
            <a:lvl7pPr lvl="6">
              <a:spcBef>
                <a:spcPts val="0"/>
              </a:spcBef>
              <a:spcAft>
                <a:spcPts val="0"/>
              </a:spcAft>
              <a:buSzPts val="1400"/>
              <a:buNone/>
              <a:defRPr b="1"/>
            </a:lvl7pPr>
            <a:lvl8pPr lvl="7">
              <a:spcBef>
                <a:spcPts val="0"/>
              </a:spcBef>
              <a:spcAft>
                <a:spcPts val="0"/>
              </a:spcAft>
              <a:buSzPts val="1400"/>
              <a:buNone/>
              <a:defRPr b="1"/>
            </a:lvl8pPr>
            <a:lvl9pPr lvl="8">
              <a:spcBef>
                <a:spcPts val="0"/>
              </a:spcBef>
              <a:spcAft>
                <a:spcPts val="0"/>
              </a:spcAft>
              <a:buSzPts val="1400"/>
              <a:buNone/>
              <a:defRPr b="1"/>
            </a:lvl9pPr>
          </a:lstStyle>
          <a:p/>
        </p:txBody>
      </p:sp>
      <p:sp>
        <p:nvSpPr>
          <p:cNvPr id="160" name="Google Shape;160;p14"/>
          <p:cNvSpPr txBox="1"/>
          <p:nvPr>
            <p:ph idx="2" type="subTitle"/>
          </p:nvPr>
        </p:nvSpPr>
        <p:spPr>
          <a:xfrm>
            <a:off x="474545" y="3125283"/>
            <a:ext cx="4983600" cy="303600"/>
          </a:xfrm>
          <a:prstGeom prst="rect">
            <a:avLst/>
          </a:prstGeom>
        </p:spPr>
        <p:txBody>
          <a:bodyPr anchorCtr="0" anchor="t" bIns="91425" lIns="91425" spcFirstLastPara="1" rIns="91425" wrap="square" tIns="91425">
            <a:noAutofit/>
          </a:bodyPr>
          <a:lstStyle>
            <a:lvl1pPr lvl="0">
              <a:spcBef>
                <a:spcPts val="0"/>
              </a:spcBef>
              <a:spcAft>
                <a:spcPts val="0"/>
              </a:spcAft>
              <a:buSzPts val="1200"/>
              <a:buFont typeface="Inter Light"/>
              <a:buNone/>
              <a:defRPr sz="1200">
                <a:latin typeface="Inter Light"/>
                <a:ea typeface="Inter Light"/>
                <a:cs typeface="Inter Light"/>
                <a:sym typeface="Inter Light"/>
              </a:defRPr>
            </a:lvl1pPr>
            <a:lvl2pPr lvl="1">
              <a:spcBef>
                <a:spcPts val="0"/>
              </a:spcBef>
              <a:spcAft>
                <a:spcPts val="0"/>
              </a:spcAft>
              <a:buSzPts val="1200"/>
              <a:buNone/>
              <a:defRPr b="1" sz="1200"/>
            </a:lvl2pPr>
            <a:lvl3pPr lvl="2">
              <a:spcBef>
                <a:spcPts val="0"/>
              </a:spcBef>
              <a:spcAft>
                <a:spcPts val="0"/>
              </a:spcAft>
              <a:buSzPts val="1200"/>
              <a:buNone/>
              <a:defRPr b="1" sz="1200"/>
            </a:lvl3pPr>
            <a:lvl4pPr lvl="3">
              <a:spcBef>
                <a:spcPts val="0"/>
              </a:spcBef>
              <a:spcAft>
                <a:spcPts val="0"/>
              </a:spcAft>
              <a:buSzPts val="1200"/>
              <a:buNone/>
              <a:defRPr b="1" sz="1200"/>
            </a:lvl4pPr>
            <a:lvl5pPr lvl="4">
              <a:spcBef>
                <a:spcPts val="0"/>
              </a:spcBef>
              <a:spcAft>
                <a:spcPts val="0"/>
              </a:spcAft>
              <a:buSzPts val="1200"/>
              <a:buNone/>
              <a:defRPr b="1" sz="1200"/>
            </a:lvl5pPr>
            <a:lvl6pPr lvl="5">
              <a:spcBef>
                <a:spcPts val="0"/>
              </a:spcBef>
              <a:spcAft>
                <a:spcPts val="0"/>
              </a:spcAft>
              <a:buSzPts val="1200"/>
              <a:buNone/>
              <a:defRPr b="1" sz="1200"/>
            </a:lvl6pPr>
            <a:lvl7pPr lvl="6">
              <a:spcBef>
                <a:spcPts val="0"/>
              </a:spcBef>
              <a:spcAft>
                <a:spcPts val="0"/>
              </a:spcAft>
              <a:buSzPts val="1200"/>
              <a:buNone/>
              <a:defRPr b="1" sz="1200"/>
            </a:lvl7pPr>
            <a:lvl8pPr lvl="7">
              <a:spcBef>
                <a:spcPts val="0"/>
              </a:spcBef>
              <a:spcAft>
                <a:spcPts val="0"/>
              </a:spcAft>
              <a:buSzPts val="1200"/>
              <a:buNone/>
              <a:defRPr b="1" sz="1200"/>
            </a:lvl8pPr>
            <a:lvl9pPr lvl="8">
              <a:spcBef>
                <a:spcPts val="0"/>
              </a:spcBef>
              <a:spcAft>
                <a:spcPts val="0"/>
              </a:spcAft>
              <a:buSzPts val="1200"/>
              <a:buNone/>
              <a:defRPr b="1" sz="1200"/>
            </a:lvl9pPr>
          </a:lstStyle>
          <a:p/>
        </p:txBody>
      </p:sp>
      <p:sp>
        <p:nvSpPr>
          <p:cNvPr id="161" name="Google Shape;161;p14"/>
          <p:cNvSpPr txBox="1"/>
          <p:nvPr>
            <p:ph idx="3" type="subTitle"/>
          </p:nvPr>
        </p:nvSpPr>
        <p:spPr>
          <a:xfrm>
            <a:off x="194920" y="3125283"/>
            <a:ext cx="4983600" cy="3036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b="1" sz="1200"/>
            </a:lvl1pPr>
            <a:lvl2pPr lvl="1">
              <a:spcBef>
                <a:spcPts val="0"/>
              </a:spcBef>
              <a:spcAft>
                <a:spcPts val="0"/>
              </a:spcAft>
              <a:buSzPts val="1200"/>
              <a:buNone/>
              <a:defRPr b="1" sz="1200"/>
            </a:lvl2pPr>
            <a:lvl3pPr lvl="2">
              <a:spcBef>
                <a:spcPts val="0"/>
              </a:spcBef>
              <a:spcAft>
                <a:spcPts val="0"/>
              </a:spcAft>
              <a:buSzPts val="1200"/>
              <a:buNone/>
              <a:defRPr b="1" sz="1200"/>
            </a:lvl3pPr>
            <a:lvl4pPr lvl="3">
              <a:spcBef>
                <a:spcPts val="0"/>
              </a:spcBef>
              <a:spcAft>
                <a:spcPts val="0"/>
              </a:spcAft>
              <a:buSzPts val="1200"/>
              <a:buNone/>
              <a:defRPr b="1" sz="1200"/>
            </a:lvl4pPr>
            <a:lvl5pPr lvl="4">
              <a:spcBef>
                <a:spcPts val="0"/>
              </a:spcBef>
              <a:spcAft>
                <a:spcPts val="0"/>
              </a:spcAft>
              <a:buSzPts val="1200"/>
              <a:buNone/>
              <a:defRPr b="1" sz="1200"/>
            </a:lvl5pPr>
            <a:lvl6pPr lvl="5">
              <a:spcBef>
                <a:spcPts val="0"/>
              </a:spcBef>
              <a:spcAft>
                <a:spcPts val="0"/>
              </a:spcAft>
              <a:buSzPts val="1200"/>
              <a:buNone/>
              <a:defRPr b="1" sz="1200"/>
            </a:lvl6pPr>
            <a:lvl7pPr lvl="6">
              <a:spcBef>
                <a:spcPts val="0"/>
              </a:spcBef>
              <a:spcAft>
                <a:spcPts val="0"/>
              </a:spcAft>
              <a:buSzPts val="1200"/>
              <a:buNone/>
              <a:defRPr b="1" sz="1200"/>
            </a:lvl7pPr>
            <a:lvl8pPr lvl="7">
              <a:spcBef>
                <a:spcPts val="0"/>
              </a:spcBef>
              <a:spcAft>
                <a:spcPts val="0"/>
              </a:spcAft>
              <a:buSzPts val="1200"/>
              <a:buNone/>
              <a:defRPr b="1" sz="1200"/>
            </a:lvl8pPr>
            <a:lvl9pPr lvl="8">
              <a:spcBef>
                <a:spcPts val="0"/>
              </a:spcBef>
              <a:spcAft>
                <a:spcPts val="0"/>
              </a:spcAft>
              <a:buSzPts val="1200"/>
              <a:buNone/>
              <a:defRPr b="1" sz="1200"/>
            </a:lvl9pPr>
          </a:lstStyle>
          <a:p/>
        </p:txBody>
      </p:sp>
      <p:sp>
        <p:nvSpPr>
          <p:cNvPr id="162" name="Google Shape;162;p14"/>
          <p:cNvSpPr txBox="1"/>
          <p:nvPr>
            <p:ph idx="4" type="subTitle"/>
          </p:nvPr>
        </p:nvSpPr>
        <p:spPr>
          <a:xfrm>
            <a:off x="474545" y="3422908"/>
            <a:ext cx="4983600" cy="303600"/>
          </a:xfrm>
          <a:prstGeom prst="rect">
            <a:avLst/>
          </a:prstGeom>
        </p:spPr>
        <p:txBody>
          <a:bodyPr anchorCtr="0" anchor="t" bIns="91425" lIns="91425" spcFirstLastPara="1" rIns="91425" wrap="square" tIns="91425">
            <a:noAutofit/>
          </a:bodyPr>
          <a:lstStyle>
            <a:lvl1pPr lvl="0">
              <a:spcBef>
                <a:spcPts val="0"/>
              </a:spcBef>
              <a:spcAft>
                <a:spcPts val="0"/>
              </a:spcAft>
              <a:buSzPts val="1200"/>
              <a:buFont typeface="Inter Light"/>
              <a:buNone/>
              <a:defRPr sz="1200">
                <a:latin typeface="Inter Light"/>
                <a:ea typeface="Inter Light"/>
                <a:cs typeface="Inter Light"/>
                <a:sym typeface="Inter Light"/>
              </a:defRPr>
            </a:lvl1pPr>
            <a:lvl2pPr lvl="1">
              <a:spcBef>
                <a:spcPts val="0"/>
              </a:spcBef>
              <a:spcAft>
                <a:spcPts val="0"/>
              </a:spcAft>
              <a:buSzPts val="1200"/>
              <a:buNone/>
              <a:defRPr b="1" sz="1200"/>
            </a:lvl2pPr>
            <a:lvl3pPr lvl="2">
              <a:spcBef>
                <a:spcPts val="0"/>
              </a:spcBef>
              <a:spcAft>
                <a:spcPts val="0"/>
              </a:spcAft>
              <a:buSzPts val="1200"/>
              <a:buNone/>
              <a:defRPr b="1" sz="1200"/>
            </a:lvl3pPr>
            <a:lvl4pPr lvl="3">
              <a:spcBef>
                <a:spcPts val="0"/>
              </a:spcBef>
              <a:spcAft>
                <a:spcPts val="0"/>
              </a:spcAft>
              <a:buSzPts val="1200"/>
              <a:buNone/>
              <a:defRPr b="1" sz="1200"/>
            </a:lvl4pPr>
            <a:lvl5pPr lvl="4">
              <a:spcBef>
                <a:spcPts val="0"/>
              </a:spcBef>
              <a:spcAft>
                <a:spcPts val="0"/>
              </a:spcAft>
              <a:buSzPts val="1200"/>
              <a:buNone/>
              <a:defRPr b="1" sz="1200"/>
            </a:lvl5pPr>
            <a:lvl6pPr lvl="5">
              <a:spcBef>
                <a:spcPts val="0"/>
              </a:spcBef>
              <a:spcAft>
                <a:spcPts val="0"/>
              </a:spcAft>
              <a:buSzPts val="1200"/>
              <a:buNone/>
              <a:defRPr b="1" sz="1200"/>
            </a:lvl6pPr>
            <a:lvl7pPr lvl="6">
              <a:spcBef>
                <a:spcPts val="0"/>
              </a:spcBef>
              <a:spcAft>
                <a:spcPts val="0"/>
              </a:spcAft>
              <a:buSzPts val="1200"/>
              <a:buNone/>
              <a:defRPr b="1" sz="1200"/>
            </a:lvl7pPr>
            <a:lvl8pPr lvl="7">
              <a:spcBef>
                <a:spcPts val="0"/>
              </a:spcBef>
              <a:spcAft>
                <a:spcPts val="0"/>
              </a:spcAft>
              <a:buSzPts val="1200"/>
              <a:buNone/>
              <a:defRPr b="1" sz="1200"/>
            </a:lvl8pPr>
            <a:lvl9pPr lvl="8">
              <a:spcBef>
                <a:spcPts val="0"/>
              </a:spcBef>
              <a:spcAft>
                <a:spcPts val="0"/>
              </a:spcAft>
              <a:buSzPts val="1200"/>
              <a:buNone/>
              <a:defRPr b="1" sz="1200"/>
            </a:lvl9pPr>
          </a:lstStyle>
          <a:p/>
        </p:txBody>
      </p:sp>
      <p:sp>
        <p:nvSpPr>
          <p:cNvPr id="163" name="Google Shape;163;p14"/>
          <p:cNvSpPr txBox="1"/>
          <p:nvPr>
            <p:ph idx="5" type="subTitle"/>
          </p:nvPr>
        </p:nvSpPr>
        <p:spPr>
          <a:xfrm>
            <a:off x="194920" y="3422908"/>
            <a:ext cx="4983600" cy="3036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b="1" sz="1200"/>
            </a:lvl1pPr>
            <a:lvl2pPr lvl="1">
              <a:spcBef>
                <a:spcPts val="0"/>
              </a:spcBef>
              <a:spcAft>
                <a:spcPts val="0"/>
              </a:spcAft>
              <a:buSzPts val="1200"/>
              <a:buNone/>
              <a:defRPr b="1" sz="1200"/>
            </a:lvl2pPr>
            <a:lvl3pPr lvl="2">
              <a:spcBef>
                <a:spcPts val="0"/>
              </a:spcBef>
              <a:spcAft>
                <a:spcPts val="0"/>
              </a:spcAft>
              <a:buSzPts val="1200"/>
              <a:buNone/>
              <a:defRPr b="1" sz="1200"/>
            </a:lvl3pPr>
            <a:lvl4pPr lvl="3">
              <a:spcBef>
                <a:spcPts val="0"/>
              </a:spcBef>
              <a:spcAft>
                <a:spcPts val="0"/>
              </a:spcAft>
              <a:buSzPts val="1200"/>
              <a:buNone/>
              <a:defRPr b="1" sz="1200"/>
            </a:lvl4pPr>
            <a:lvl5pPr lvl="4">
              <a:spcBef>
                <a:spcPts val="0"/>
              </a:spcBef>
              <a:spcAft>
                <a:spcPts val="0"/>
              </a:spcAft>
              <a:buSzPts val="1200"/>
              <a:buNone/>
              <a:defRPr b="1" sz="1200"/>
            </a:lvl5pPr>
            <a:lvl6pPr lvl="5">
              <a:spcBef>
                <a:spcPts val="0"/>
              </a:spcBef>
              <a:spcAft>
                <a:spcPts val="0"/>
              </a:spcAft>
              <a:buSzPts val="1200"/>
              <a:buNone/>
              <a:defRPr b="1" sz="1200"/>
            </a:lvl6pPr>
            <a:lvl7pPr lvl="6">
              <a:spcBef>
                <a:spcPts val="0"/>
              </a:spcBef>
              <a:spcAft>
                <a:spcPts val="0"/>
              </a:spcAft>
              <a:buSzPts val="1200"/>
              <a:buNone/>
              <a:defRPr b="1" sz="1200"/>
            </a:lvl7pPr>
            <a:lvl8pPr lvl="7">
              <a:spcBef>
                <a:spcPts val="0"/>
              </a:spcBef>
              <a:spcAft>
                <a:spcPts val="0"/>
              </a:spcAft>
              <a:buSzPts val="1200"/>
              <a:buNone/>
              <a:defRPr b="1" sz="1200"/>
            </a:lvl8pPr>
            <a:lvl9pPr lvl="8">
              <a:spcBef>
                <a:spcPts val="0"/>
              </a:spcBef>
              <a:spcAft>
                <a:spcPts val="0"/>
              </a:spcAft>
              <a:buSzPts val="1200"/>
              <a:buNone/>
              <a:defRPr b="1" sz="1200"/>
            </a:lvl9pPr>
          </a:lstStyle>
          <a:p/>
        </p:txBody>
      </p:sp>
      <p:sp>
        <p:nvSpPr>
          <p:cNvPr id="164" name="Google Shape;164;p14"/>
          <p:cNvSpPr txBox="1"/>
          <p:nvPr>
            <p:ph idx="6" type="subTitle"/>
          </p:nvPr>
        </p:nvSpPr>
        <p:spPr>
          <a:xfrm>
            <a:off x="474545" y="3726508"/>
            <a:ext cx="4983600" cy="303600"/>
          </a:xfrm>
          <a:prstGeom prst="rect">
            <a:avLst/>
          </a:prstGeom>
        </p:spPr>
        <p:txBody>
          <a:bodyPr anchorCtr="0" anchor="t" bIns="91425" lIns="91425" spcFirstLastPara="1" rIns="91425" wrap="square" tIns="91425">
            <a:noAutofit/>
          </a:bodyPr>
          <a:lstStyle>
            <a:lvl1pPr lvl="0">
              <a:spcBef>
                <a:spcPts val="0"/>
              </a:spcBef>
              <a:spcAft>
                <a:spcPts val="0"/>
              </a:spcAft>
              <a:buSzPts val="1200"/>
              <a:buFont typeface="Inter Light"/>
              <a:buNone/>
              <a:defRPr sz="1200">
                <a:latin typeface="Inter Light"/>
                <a:ea typeface="Inter Light"/>
                <a:cs typeface="Inter Light"/>
                <a:sym typeface="Inter Light"/>
              </a:defRPr>
            </a:lvl1pPr>
            <a:lvl2pPr lvl="1">
              <a:spcBef>
                <a:spcPts val="0"/>
              </a:spcBef>
              <a:spcAft>
                <a:spcPts val="0"/>
              </a:spcAft>
              <a:buSzPts val="1200"/>
              <a:buNone/>
              <a:defRPr b="1" sz="1200"/>
            </a:lvl2pPr>
            <a:lvl3pPr lvl="2">
              <a:spcBef>
                <a:spcPts val="0"/>
              </a:spcBef>
              <a:spcAft>
                <a:spcPts val="0"/>
              </a:spcAft>
              <a:buSzPts val="1200"/>
              <a:buNone/>
              <a:defRPr b="1" sz="1200"/>
            </a:lvl3pPr>
            <a:lvl4pPr lvl="3">
              <a:spcBef>
                <a:spcPts val="0"/>
              </a:spcBef>
              <a:spcAft>
                <a:spcPts val="0"/>
              </a:spcAft>
              <a:buSzPts val="1200"/>
              <a:buNone/>
              <a:defRPr b="1" sz="1200"/>
            </a:lvl4pPr>
            <a:lvl5pPr lvl="4">
              <a:spcBef>
                <a:spcPts val="0"/>
              </a:spcBef>
              <a:spcAft>
                <a:spcPts val="0"/>
              </a:spcAft>
              <a:buSzPts val="1200"/>
              <a:buNone/>
              <a:defRPr b="1" sz="1200"/>
            </a:lvl5pPr>
            <a:lvl6pPr lvl="5">
              <a:spcBef>
                <a:spcPts val="0"/>
              </a:spcBef>
              <a:spcAft>
                <a:spcPts val="0"/>
              </a:spcAft>
              <a:buSzPts val="1200"/>
              <a:buNone/>
              <a:defRPr b="1" sz="1200"/>
            </a:lvl6pPr>
            <a:lvl7pPr lvl="6">
              <a:spcBef>
                <a:spcPts val="0"/>
              </a:spcBef>
              <a:spcAft>
                <a:spcPts val="0"/>
              </a:spcAft>
              <a:buSzPts val="1200"/>
              <a:buNone/>
              <a:defRPr b="1" sz="1200"/>
            </a:lvl7pPr>
            <a:lvl8pPr lvl="7">
              <a:spcBef>
                <a:spcPts val="0"/>
              </a:spcBef>
              <a:spcAft>
                <a:spcPts val="0"/>
              </a:spcAft>
              <a:buSzPts val="1200"/>
              <a:buNone/>
              <a:defRPr b="1" sz="1200"/>
            </a:lvl8pPr>
            <a:lvl9pPr lvl="8">
              <a:spcBef>
                <a:spcPts val="0"/>
              </a:spcBef>
              <a:spcAft>
                <a:spcPts val="0"/>
              </a:spcAft>
              <a:buSzPts val="1200"/>
              <a:buNone/>
              <a:defRPr b="1" sz="1200"/>
            </a:lvl9pPr>
          </a:lstStyle>
          <a:p/>
        </p:txBody>
      </p:sp>
      <p:sp>
        <p:nvSpPr>
          <p:cNvPr id="165" name="Google Shape;165;p14"/>
          <p:cNvSpPr txBox="1"/>
          <p:nvPr>
            <p:ph idx="7" type="subTitle"/>
          </p:nvPr>
        </p:nvSpPr>
        <p:spPr>
          <a:xfrm>
            <a:off x="194920" y="3726508"/>
            <a:ext cx="4983600" cy="3036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b="1" sz="1200"/>
            </a:lvl1pPr>
            <a:lvl2pPr lvl="1">
              <a:spcBef>
                <a:spcPts val="0"/>
              </a:spcBef>
              <a:spcAft>
                <a:spcPts val="0"/>
              </a:spcAft>
              <a:buSzPts val="1200"/>
              <a:buNone/>
              <a:defRPr b="1" sz="1200"/>
            </a:lvl2pPr>
            <a:lvl3pPr lvl="2">
              <a:spcBef>
                <a:spcPts val="0"/>
              </a:spcBef>
              <a:spcAft>
                <a:spcPts val="0"/>
              </a:spcAft>
              <a:buSzPts val="1200"/>
              <a:buNone/>
              <a:defRPr b="1" sz="1200"/>
            </a:lvl3pPr>
            <a:lvl4pPr lvl="3">
              <a:spcBef>
                <a:spcPts val="0"/>
              </a:spcBef>
              <a:spcAft>
                <a:spcPts val="0"/>
              </a:spcAft>
              <a:buSzPts val="1200"/>
              <a:buNone/>
              <a:defRPr b="1" sz="1200"/>
            </a:lvl4pPr>
            <a:lvl5pPr lvl="4">
              <a:spcBef>
                <a:spcPts val="0"/>
              </a:spcBef>
              <a:spcAft>
                <a:spcPts val="0"/>
              </a:spcAft>
              <a:buSzPts val="1200"/>
              <a:buNone/>
              <a:defRPr b="1" sz="1200"/>
            </a:lvl5pPr>
            <a:lvl6pPr lvl="5">
              <a:spcBef>
                <a:spcPts val="0"/>
              </a:spcBef>
              <a:spcAft>
                <a:spcPts val="0"/>
              </a:spcAft>
              <a:buSzPts val="1200"/>
              <a:buNone/>
              <a:defRPr b="1" sz="1200"/>
            </a:lvl6pPr>
            <a:lvl7pPr lvl="6">
              <a:spcBef>
                <a:spcPts val="0"/>
              </a:spcBef>
              <a:spcAft>
                <a:spcPts val="0"/>
              </a:spcAft>
              <a:buSzPts val="1200"/>
              <a:buNone/>
              <a:defRPr b="1" sz="1200"/>
            </a:lvl7pPr>
            <a:lvl8pPr lvl="7">
              <a:spcBef>
                <a:spcPts val="0"/>
              </a:spcBef>
              <a:spcAft>
                <a:spcPts val="0"/>
              </a:spcAft>
              <a:buSzPts val="1200"/>
              <a:buNone/>
              <a:defRPr b="1" sz="1200"/>
            </a:lvl8pPr>
            <a:lvl9pPr lvl="8">
              <a:spcBef>
                <a:spcPts val="0"/>
              </a:spcBef>
              <a:spcAft>
                <a:spcPts val="0"/>
              </a:spcAft>
              <a:buSzPts val="1200"/>
              <a:buNone/>
              <a:defRPr b="1" sz="1200"/>
            </a:lvl9pPr>
          </a:lstStyle>
          <a:p/>
        </p:txBody>
      </p:sp>
      <p:sp>
        <p:nvSpPr>
          <p:cNvPr id="166" name="Google Shape;166;p14"/>
          <p:cNvSpPr txBox="1"/>
          <p:nvPr>
            <p:ph idx="8" type="subTitle"/>
          </p:nvPr>
        </p:nvSpPr>
        <p:spPr>
          <a:xfrm>
            <a:off x="284400" y="531600"/>
            <a:ext cx="4255500" cy="297600"/>
          </a:xfrm>
          <a:prstGeom prst="rect">
            <a:avLst/>
          </a:prstGeom>
        </p:spPr>
        <p:txBody>
          <a:bodyPr anchorCtr="0" anchor="t" bIns="91425" lIns="0" spcFirstLastPara="1" rIns="0" wrap="square" tIns="91425">
            <a:noAutofit/>
          </a:bodyPr>
          <a:lstStyle>
            <a:lvl1pPr lvl="0">
              <a:spcBef>
                <a:spcPts val="0"/>
              </a:spcBef>
              <a:spcAft>
                <a:spcPts val="0"/>
              </a:spcAft>
              <a:buSzPts val="900"/>
              <a:buFont typeface="Inter Medium"/>
              <a:buNone/>
              <a:defRPr sz="900">
                <a:latin typeface="Inter Medium"/>
                <a:ea typeface="Inter Medium"/>
                <a:cs typeface="Inter Medium"/>
                <a:sym typeface="Inter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7" name="Google Shape;167;p14"/>
          <p:cNvSpPr txBox="1"/>
          <p:nvPr>
            <p:ph type="title"/>
          </p:nvPr>
        </p:nvSpPr>
        <p:spPr>
          <a:xfrm>
            <a:off x="276526" y="832771"/>
            <a:ext cx="4206900" cy="771600"/>
          </a:xfrm>
          <a:prstGeom prst="rect">
            <a:avLst/>
          </a:prstGeom>
        </p:spPr>
        <p:txBody>
          <a:bodyPr anchorCtr="0" anchor="t" bIns="91425" lIns="0" spcFirstLastPara="1" rIns="0" wrap="square" tIns="91425">
            <a:noAutofit/>
          </a:bodyPr>
          <a:lstStyle>
            <a:lvl1pPr lvl="0">
              <a:spcBef>
                <a:spcPts val="0"/>
              </a:spcBef>
              <a:spcAft>
                <a:spcPts val="0"/>
              </a:spcAft>
              <a:buClr>
                <a:schemeClr val="dk1"/>
              </a:buClr>
              <a:buSzPts val="2000"/>
              <a:buFont typeface="Inter"/>
              <a:buNone/>
              <a:defRPr b="1" sz="2000"/>
            </a:lvl1pPr>
            <a:lvl2pPr lvl="1">
              <a:spcBef>
                <a:spcPts val="0"/>
              </a:spcBef>
              <a:spcAft>
                <a:spcPts val="0"/>
              </a:spcAft>
              <a:buSzPts val="1400"/>
              <a:buFont typeface="Inter"/>
              <a:buNone/>
              <a:defRPr b="1"/>
            </a:lvl2pPr>
            <a:lvl3pPr lvl="2">
              <a:spcBef>
                <a:spcPts val="0"/>
              </a:spcBef>
              <a:spcAft>
                <a:spcPts val="0"/>
              </a:spcAft>
              <a:buSzPts val="1400"/>
              <a:buFont typeface="Inter"/>
              <a:buNone/>
              <a:defRPr b="1"/>
            </a:lvl3pPr>
            <a:lvl4pPr lvl="3">
              <a:spcBef>
                <a:spcPts val="0"/>
              </a:spcBef>
              <a:spcAft>
                <a:spcPts val="0"/>
              </a:spcAft>
              <a:buSzPts val="1400"/>
              <a:buFont typeface="Inter"/>
              <a:buNone/>
              <a:defRPr b="1"/>
            </a:lvl4pPr>
            <a:lvl5pPr lvl="4">
              <a:spcBef>
                <a:spcPts val="0"/>
              </a:spcBef>
              <a:spcAft>
                <a:spcPts val="0"/>
              </a:spcAft>
              <a:buSzPts val="1400"/>
              <a:buFont typeface="Inter"/>
              <a:buNone/>
              <a:defRPr b="1"/>
            </a:lvl5pPr>
            <a:lvl6pPr lvl="5">
              <a:spcBef>
                <a:spcPts val="0"/>
              </a:spcBef>
              <a:spcAft>
                <a:spcPts val="0"/>
              </a:spcAft>
              <a:buSzPts val="1400"/>
              <a:buFont typeface="Inter"/>
              <a:buNone/>
              <a:defRPr b="1"/>
            </a:lvl6pPr>
            <a:lvl7pPr lvl="6">
              <a:spcBef>
                <a:spcPts val="0"/>
              </a:spcBef>
              <a:spcAft>
                <a:spcPts val="0"/>
              </a:spcAft>
              <a:buSzPts val="1400"/>
              <a:buFont typeface="Inter"/>
              <a:buNone/>
              <a:defRPr b="1"/>
            </a:lvl7pPr>
            <a:lvl8pPr lvl="7">
              <a:spcBef>
                <a:spcPts val="0"/>
              </a:spcBef>
              <a:spcAft>
                <a:spcPts val="0"/>
              </a:spcAft>
              <a:buSzPts val="1400"/>
              <a:buFont typeface="Inter"/>
              <a:buNone/>
              <a:defRPr b="1"/>
            </a:lvl8pPr>
            <a:lvl9pPr lvl="8">
              <a:spcBef>
                <a:spcPts val="0"/>
              </a:spcBef>
              <a:spcAft>
                <a:spcPts val="0"/>
              </a:spcAft>
              <a:buSzPts val="1400"/>
              <a:buFont typeface="Inter"/>
              <a:buNone/>
              <a:defRPr b="1"/>
            </a:lvl9pPr>
          </a:lstStyle>
          <a:p/>
        </p:txBody>
      </p:sp>
      <p:sp>
        <p:nvSpPr>
          <p:cNvPr id="168" name="Google Shape;168;p14"/>
          <p:cNvSpPr txBox="1"/>
          <p:nvPr>
            <p:ph idx="9" type="title"/>
          </p:nvPr>
        </p:nvSpPr>
        <p:spPr>
          <a:xfrm>
            <a:off x="276525" y="1138205"/>
            <a:ext cx="6013200" cy="573000"/>
          </a:xfrm>
          <a:prstGeom prst="rect">
            <a:avLst/>
          </a:prstGeom>
        </p:spPr>
        <p:txBody>
          <a:bodyPr anchorCtr="0" anchor="t" bIns="91425" lIns="0" spcFirstLastPara="1" rIns="0" wrap="square" tIns="91425">
            <a:noAutofit/>
          </a:bodyPr>
          <a:lstStyle>
            <a:lvl1pPr lvl="0">
              <a:spcBef>
                <a:spcPts val="0"/>
              </a:spcBef>
              <a:spcAft>
                <a:spcPts val="0"/>
              </a:spcAft>
              <a:buClr>
                <a:schemeClr val="dk1"/>
              </a:buClr>
              <a:buSzPts val="2000"/>
              <a:buFont typeface="Inter Light"/>
              <a:buNone/>
              <a:defRPr sz="2000">
                <a:latin typeface="Inter Light"/>
                <a:ea typeface="Inter Light"/>
                <a:cs typeface="Inter Light"/>
                <a:sym typeface="Inter Light"/>
              </a:defRPr>
            </a:lvl1pPr>
            <a:lvl2pPr lvl="1">
              <a:spcBef>
                <a:spcPts val="0"/>
              </a:spcBef>
              <a:spcAft>
                <a:spcPts val="0"/>
              </a:spcAft>
              <a:buSzPts val="1400"/>
              <a:buFont typeface="Inter Light"/>
              <a:buNone/>
              <a:defRPr>
                <a:latin typeface="Inter Light"/>
                <a:ea typeface="Inter Light"/>
                <a:cs typeface="Inter Light"/>
                <a:sym typeface="Inter Light"/>
              </a:defRPr>
            </a:lvl2pPr>
            <a:lvl3pPr lvl="2">
              <a:spcBef>
                <a:spcPts val="0"/>
              </a:spcBef>
              <a:spcAft>
                <a:spcPts val="0"/>
              </a:spcAft>
              <a:buSzPts val="1400"/>
              <a:buFont typeface="Inter Light"/>
              <a:buNone/>
              <a:defRPr>
                <a:latin typeface="Inter Light"/>
                <a:ea typeface="Inter Light"/>
                <a:cs typeface="Inter Light"/>
                <a:sym typeface="Inter Light"/>
              </a:defRPr>
            </a:lvl3pPr>
            <a:lvl4pPr lvl="3">
              <a:spcBef>
                <a:spcPts val="0"/>
              </a:spcBef>
              <a:spcAft>
                <a:spcPts val="0"/>
              </a:spcAft>
              <a:buSzPts val="1400"/>
              <a:buFont typeface="Inter Light"/>
              <a:buNone/>
              <a:defRPr>
                <a:latin typeface="Inter Light"/>
                <a:ea typeface="Inter Light"/>
                <a:cs typeface="Inter Light"/>
                <a:sym typeface="Inter Light"/>
              </a:defRPr>
            </a:lvl4pPr>
            <a:lvl5pPr lvl="4">
              <a:spcBef>
                <a:spcPts val="0"/>
              </a:spcBef>
              <a:spcAft>
                <a:spcPts val="0"/>
              </a:spcAft>
              <a:buSzPts val="1400"/>
              <a:buFont typeface="Inter Light"/>
              <a:buNone/>
              <a:defRPr>
                <a:latin typeface="Inter Light"/>
                <a:ea typeface="Inter Light"/>
                <a:cs typeface="Inter Light"/>
                <a:sym typeface="Inter Light"/>
              </a:defRPr>
            </a:lvl5pPr>
            <a:lvl6pPr lvl="5">
              <a:spcBef>
                <a:spcPts val="0"/>
              </a:spcBef>
              <a:spcAft>
                <a:spcPts val="0"/>
              </a:spcAft>
              <a:buSzPts val="1400"/>
              <a:buFont typeface="Inter Light"/>
              <a:buNone/>
              <a:defRPr>
                <a:latin typeface="Inter Light"/>
                <a:ea typeface="Inter Light"/>
                <a:cs typeface="Inter Light"/>
                <a:sym typeface="Inter Light"/>
              </a:defRPr>
            </a:lvl6pPr>
            <a:lvl7pPr lvl="6">
              <a:spcBef>
                <a:spcPts val="0"/>
              </a:spcBef>
              <a:spcAft>
                <a:spcPts val="0"/>
              </a:spcAft>
              <a:buSzPts val="1400"/>
              <a:buFont typeface="Inter Light"/>
              <a:buNone/>
              <a:defRPr>
                <a:latin typeface="Inter Light"/>
                <a:ea typeface="Inter Light"/>
                <a:cs typeface="Inter Light"/>
                <a:sym typeface="Inter Light"/>
              </a:defRPr>
            </a:lvl7pPr>
            <a:lvl8pPr lvl="7">
              <a:spcBef>
                <a:spcPts val="0"/>
              </a:spcBef>
              <a:spcAft>
                <a:spcPts val="0"/>
              </a:spcAft>
              <a:buSzPts val="1400"/>
              <a:buFont typeface="Inter Light"/>
              <a:buNone/>
              <a:defRPr>
                <a:latin typeface="Inter Light"/>
                <a:ea typeface="Inter Light"/>
                <a:cs typeface="Inter Light"/>
                <a:sym typeface="Inter Light"/>
              </a:defRPr>
            </a:lvl8pPr>
            <a:lvl9pPr lvl="8">
              <a:spcBef>
                <a:spcPts val="0"/>
              </a:spcBef>
              <a:spcAft>
                <a:spcPts val="0"/>
              </a:spcAft>
              <a:buSzPts val="1400"/>
              <a:buFont typeface="Inter Light"/>
              <a:buNone/>
              <a:defRPr>
                <a:latin typeface="Inter Light"/>
                <a:ea typeface="Inter Light"/>
                <a:cs typeface="Inter Light"/>
                <a:sym typeface="Inter Light"/>
              </a:defRPr>
            </a:lvl9pPr>
          </a:lstStyle>
          <a:p/>
        </p:txBody>
      </p:sp>
      <p:sp>
        <p:nvSpPr>
          <p:cNvPr id="169" name="Google Shape;169;p14"/>
          <p:cNvSpPr txBox="1"/>
          <p:nvPr>
            <p:ph idx="13" type="subTitle"/>
          </p:nvPr>
        </p:nvSpPr>
        <p:spPr>
          <a:xfrm>
            <a:off x="6289775" y="3863375"/>
            <a:ext cx="4983600" cy="3036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nter Medium"/>
              <a:buNone/>
              <a:defRPr sz="1000">
                <a:latin typeface="Inter Medium"/>
                <a:ea typeface="Inter Medium"/>
                <a:cs typeface="Inter Medium"/>
                <a:sym typeface="Inter Medium"/>
              </a:defRPr>
            </a:lvl1pPr>
            <a:lvl2pPr lvl="1">
              <a:spcBef>
                <a:spcPts val="0"/>
              </a:spcBef>
              <a:spcAft>
                <a:spcPts val="0"/>
              </a:spcAft>
              <a:buSzPts val="1000"/>
              <a:buFont typeface="Inter Medium"/>
              <a:buNone/>
              <a:defRPr sz="1000">
                <a:latin typeface="Inter Medium"/>
                <a:ea typeface="Inter Medium"/>
                <a:cs typeface="Inter Medium"/>
                <a:sym typeface="Inter Medium"/>
              </a:defRPr>
            </a:lvl2pPr>
            <a:lvl3pPr lvl="2">
              <a:spcBef>
                <a:spcPts val="0"/>
              </a:spcBef>
              <a:spcAft>
                <a:spcPts val="0"/>
              </a:spcAft>
              <a:buSzPts val="1000"/>
              <a:buFont typeface="Inter Medium"/>
              <a:buNone/>
              <a:defRPr sz="1000">
                <a:latin typeface="Inter Medium"/>
                <a:ea typeface="Inter Medium"/>
                <a:cs typeface="Inter Medium"/>
                <a:sym typeface="Inter Medium"/>
              </a:defRPr>
            </a:lvl3pPr>
            <a:lvl4pPr lvl="3">
              <a:spcBef>
                <a:spcPts val="0"/>
              </a:spcBef>
              <a:spcAft>
                <a:spcPts val="0"/>
              </a:spcAft>
              <a:buSzPts val="1000"/>
              <a:buFont typeface="Inter Medium"/>
              <a:buNone/>
              <a:defRPr sz="1000">
                <a:latin typeface="Inter Medium"/>
                <a:ea typeface="Inter Medium"/>
                <a:cs typeface="Inter Medium"/>
                <a:sym typeface="Inter Medium"/>
              </a:defRPr>
            </a:lvl4pPr>
            <a:lvl5pPr lvl="4">
              <a:spcBef>
                <a:spcPts val="0"/>
              </a:spcBef>
              <a:spcAft>
                <a:spcPts val="0"/>
              </a:spcAft>
              <a:buSzPts val="1000"/>
              <a:buFont typeface="Inter Medium"/>
              <a:buNone/>
              <a:defRPr sz="1000">
                <a:latin typeface="Inter Medium"/>
                <a:ea typeface="Inter Medium"/>
                <a:cs typeface="Inter Medium"/>
                <a:sym typeface="Inter Medium"/>
              </a:defRPr>
            </a:lvl5pPr>
            <a:lvl6pPr lvl="5">
              <a:spcBef>
                <a:spcPts val="0"/>
              </a:spcBef>
              <a:spcAft>
                <a:spcPts val="0"/>
              </a:spcAft>
              <a:buSzPts val="1000"/>
              <a:buFont typeface="Inter Medium"/>
              <a:buNone/>
              <a:defRPr sz="1000">
                <a:latin typeface="Inter Medium"/>
                <a:ea typeface="Inter Medium"/>
                <a:cs typeface="Inter Medium"/>
                <a:sym typeface="Inter Medium"/>
              </a:defRPr>
            </a:lvl6pPr>
            <a:lvl7pPr lvl="6">
              <a:spcBef>
                <a:spcPts val="0"/>
              </a:spcBef>
              <a:spcAft>
                <a:spcPts val="0"/>
              </a:spcAft>
              <a:buSzPts val="1000"/>
              <a:buFont typeface="Inter Medium"/>
              <a:buNone/>
              <a:defRPr sz="1000">
                <a:latin typeface="Inter Medium"/>
                <a:ea typeface="Inter Medium"/>
                <a:cs typeface="Inter Medium"/>
                <a:sym typeface="Inter Medium"/>
              </a:defRPr>
            </a:lvl7pPr>
            <a:lvl8pPr lvl="7">
              <a:spcBef>
                <a:spcPts val="0"/>
              </a:spcBef>
              <a:spcAft>
                <a:spcPts val="0"/>
              </a:spcAft>
              <a:buSzPts val="1000"/>
              <a:buFont typeface="Inter Medium"/>
              <a:buNone/>
              <a:defRPr sz="1000">
                <a:latin typeface="Inter Medium"/>
                <a:ea typeface="Inter Medium"/>
                <a:cs typeface="Inter Medium"/>
                <a:sym typeface="Inter Medium"/>
              </a:defRPr>
            </a:lvl8pPr>
            <a:lvl9pPr lvl="8">
              <a:spcBef>
                <a:spcPts val="0"/>
              </a:spcBef>
              <a:spcAft>
                <a:spcPts val="0"/>
              </a:spcAft>
              <a:buSzPts val="1000"/>
              <a:buFont typeface="Inter Medium"/>
              <a:buNone/>
              <a:defRPr sz="1000">
                <a:latin typeface="Inter Medium"/>
                <a:ea typeface="Inter Medium"/>
                <a:cs typeface="Inter Medium"/>
                <a:sym typeface="Inter Medium"/>
              </a:defRPr>
            </a:lvl9pPr>
          </a:lstStyle>
          <a:p/>
        </p:txBody>
      </p:sp>
      <p:sp>
        <p:nvSpPr>
          <p:cNvPr id="170" name="Google Shape;170;p14"/>
          <p:cNvSpPr txBox="1"/>
          <p:nvPr>
            <p:ph idx="14" type="subTitle"/>
          </p:nvPr>
        </p:nvSpPr>
        <p:spPr>
          <a:xfrm>
            <a:off x="7377650" y="3863375"/>
            <a:ext cx="4983600" cy="3036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nter Medium"/>
              <a:buNone/>
              <a:defRPr sz="1000">
                <a:latin typeface="Inter Medium"/>
                <a:ea typeface="Inter Medium"/>
                <a:cs typeface="Inter Medium"/>
                <a:sym typeface="Inter Medium"/>
              </a:defRPr>
            </a:lvl1pPr>
            <a:lvl2pPr lvl="1">
              <a:spcBef>
                <a:spcPts val="0"/>
              </a:spcBef>
              <a:spcAft>
                <a:spcPts val="0"/>
              </a:spcAft>
              <a:buSzPts val="1000"/>
              <a:buFont typeface="Inter Medium"/>
              <a:buNone/>
              <a:defRPr sz="1000">
                <a:latin typeface="Inter Medium"/>
                <a:ea typeface="Inter Medium"/>
                <a:cs typeface="Inter Medium"/>
                <a:sym typeface="Inter Medium"/>
              </a:defRPr>
            </a:lvl2pPr>
            <a:lvl3pPr lvl="2">
              <a:spcBef>
                <a:spcPts val="0"/>
              </a:spcBef>
              <a:spcAft>
                <a:spcPts val="0"/>
              </a:spcAft>
              <a:buSzPts val="1000"/>
              <a:buFont typeface="Inter Medium"/>
              <a:buNone/>
              <a:defRPr sz="1000">
                <a:latin typeface="Inter Medium"/>
                <a:ea typeface="Inter Medium"/>
                <a:cs typeface="Inter Medium"/>
                <a:sym typeface="Inter Medium"/>
              </a:defRPr>
            </a:lvl3pPr>
            <a:lvl4pPr lvl="3">
              <a:spcBef>
                <a:spcPts val="0"/>
              </a:spcBef>
              <a:spcAft>
                <a:spcPts val="0"/>
              </a:spcAft>
              <a:buSzPts val="1000"/>
              <a:buFont typeface="Inter Medium"/>
              <a:buNone/>
              <a:defRPr sz="1000">
                <a:latin typeface="Inter Medium"/>
                <a:ea typeface="Inter Medium"/>
                <a:cs typeface="Inter Medium"/>
                <a:sym typeface="Inter Medium"/>
              </a:defRPr>
            </a:lvl4pPr>
            <a:lvl5pPr lvl="4">
              <a:spcBef>
                <a:spcPts val="0"/>
              </a:spcBef>
              <a:spcAft>
                <a:spcPts val="0"/>
              </a:spcAft>
              <a:buSzPts val="1000"/>
              <a:buFont typeface="Inter Medium"/>
              <a:buNone/>
              <a:defRPr sz="1000">
                <a:latin typeface="Inter Medium"/>
                <a:ea typeface="Inter Medium"/>
                <a:cs typeface="Inter Medium"/>
                <a:sym typeface="Inter Medium"/>
              </a:defRPr>
            </a:lvl5pPr>
            <a:lvl6pPr lvl="5">
              <a:spcBef>
                <a:spcPts val="0"/>
              </a:spcBef>
              <a:spcAft>
                <a:spcPts val="0"/>
              </a:spcAft>
              <a:buSzPts val="1000"/>
              <a:buFont typeface="Inter Medium"/>
              <a:buNone/>
              <a:defRPr sz="1000">
                <a:latin typeface="Inter Medium"/>
                <a:ea typeface="Inter Medium"/>
                <a:cs typeface="Inter Medium"/>
                <a:sym typeface="Inter Medium"/>
              </a:defRPr>
            </a:lvl6pPr>
            <a:lvl7pPr lvl="6">
              <a:spcBef>
                <a:spcPts val="0"/>
              </a:spcBef>
              <a:spcAft>
                <a:spcPts val="0"/>
              </a:spcAft>
              <a:buSzPts val="1000"/>
              <a:buFont typeface="Inter Medium"/>
              <a:buNone/>
              <a:defRPr sz="1000">
                <a:latin typeface="Inter Medium"/>
                <a:ea typeface="Inter Medium"/>
                <a:cs typeface="Inter Medium"/>
                <a:sym typeface="Inter Medium"/>
              </a:defRPr>
            </a:lvl7pPr>
            <a:lvl8pPr lvl="7">
              <a:spcBef>
                <a:spcPts val="0"/>
              </a:spcBef>
              <a:spcAft>
                <a:spcPts val="0"/>
              </a:spcAft>
              <a:buSzPts val="1000"/>
              <a:buFont typeface="Inter Medium"/>
              <a:buNone/>
              <a:defRPr sz="1000">
                <a:latin typeface="Inter Medium"/>
                <a:ea typeface="Inter Medium"/>
                <a:cs typeface="Inter Medium"/>
                <a:sym typeface="Inter Medium"/>
              </a:defRPr>
            </a:lvl8pPr>
            <a:lvl9pPr lvl="8">
              <a:spcBef>
                <a:spcPts val="0"/>
              </a:spcBef>
              <a:spcAft>
                <a:spcPts val="0"/>
              </a:spcAft>
              <a:buSzPts val="1000"/>
              <a:buFont typeface="Inter Medium"/>
              <a:buNone/>
              <a:defRPr sz="1000">
                <a:latin typeface="Inter Medium"/>
                <a:ea typeface="Inter Medium"/>
                <a:cs typeface="Inter Medium"/>
                <a:sym typeface="Inter Medium"/>
              </a:defRPr>
            </a:lvl9pPr>
          </a:lstStyle>
          <a:p/>
        </p:txBody>
      </p:sp>
      <p:sp>
        <p:nvSpPr>
          <p:cNvPr id="171" name="Google Shape;171;p14"/>
          <p:cNvSpPr txBox="1"/>
          <p:nvPr>
            <p:ph idx="15" type="subTitle"/>
          </p:nvPr>
        </p:nvSpPr>
        <p:spPr>
          <a:xfrm>
            <a:off x="6715919" y="4307825"/>
            <a:ext cx="4983600" cy="3036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nter Medium"/>
              <a:buNone/>
              <a:defRPr sz="1000">
                <a:latin typeface="Inter Medium"/>
                <a:ea typeface="Inter Medium"/>
                <a:cs typeface="Inter Medium"/>
                <a:sym typeface="Inter Medium"/>
              </a:defRPr>
            </a:lvl1pPr>
            <a:lvl2pPr lvl="1">
              <a:spcBef>
                <a:spcPts val="0"/>
              </a:spcBef>
              <a:spcAft>
                <a:spcPts val="0"/>
              </a:spcAft>
              <a:buSzPts val="1000"/>
              <a:buFont typeface="Inter Medium"/>
              <a:buNone/>
              <a:defRPr sz="1000">
                <a:latin typeface="Inter Medium"/>
                <a:ea typeface="Inter Medium"/>
                <a:cs typeface="Inter Medium"/>
                <a:sym typeface="Inter Medium"/>
              </a:defRPr>
            </a:lvl2pPr>
            <a:lvl3pPr lvl="2">
              <a:spcBef>
                <a:spcPts val="0"/>
              </a:spcBef>
              <a:spcAft>
                <a:spcPts val="0"/>
              </a:spcAft>
              <a:buSzPts val="1000"/>
              <a:buFont typeface="Inter Medium"/>
              <a:buNone/>
              <a:defRPr sz="1000">
                <a:latin typeface="Inter Medium"/>
                <a:ea typeface="Inter Medium"/>
                <a:cs typeface="Inter Medium"/>
                <a:sym typeface="Inter Medium"/>
              </a:defRPr>
            </a:lvl3pPr>
            <a:lvl4pPr lvl="3">
              <a:spcBef>
                <a:spcPts val="0"/>
              </a:spcBef>
              <a:spcAft>
                <a:spcPts val="0"/>
              </a:spcAft>
              <a:buSzPts val="1000"/>
              <a:buFont typeface="Inter Medium"/>
              <a:buNone/>
              <a:defRPr sz="1000">
                <a:latin typeface="Inter Medium"/>
                <a:ea typeface="Inter Medium"/>
                <a:cs typeface="Inter Medium"/>
                <a:sym typeface="Inter Medium"/>
              </a:defRPr>
            </a:lvl4pPr>
            <a:lvl5pPr lvl="4">
              <a:spcBef>
                <a:spcPts val="0"/>
              </a:spcBef>
              <a:spcAft>
                <a:spcPts val="0"/>
              </a:spcAft>
              <a:buSzPts val="1000"/>
              <a:buFont typeface="Inter Medium"/>
              <a:buNone/>
              <a:defRPr sz="1000">
                <a:latin typeface="Inter Medium"/>
                <a:ea typeface="Inter Medium"/>
                <a:cs typeface="Inter Medium"/>
                <a:sym typeface="Inter Medium"/>
              </a:defRPr>
            </a:lvl5pPr>
            <a:lvl6pPr lvl="5">
              <a:spcBef>
                <a:spcPts val="0"/>
              </a:spcBef>
              <a:spcAft>
                <a:spcPts val="0"/>
              </a:spcAft>
              <a:buSzPts val="1000"/>
              <a:buFont typeface="Inter Medium"/>
              <a:buNone/>
              <a:defRPr sz="1000">
                <a:latin typeface="Inter Medium"/>
                <a:ea typeface="Inter Medium"/>
                <a:cs typeface="Inter Medium"/>
                <a:sym typeface="Inter Medium"/>
              </a:defRPr>
            </a:lvl6pPr>
            <a:lvl7pPr lvl="6">
              <a:spcBef>
                <a:spcPts val="0"/>
              </a:spcBef>
              <a:spcAft>
                <a:spcPts val="0"/>
              </a:spcAft>
              <a:buSzPts val="1000"/>
              <a:buFont typeface="Inter Medium"/>
              <a:buNone/>
              <a:defRPr sz="1000">
                <a:latin typeface="Inter Medium"/>
                <a:ea typeface="Inter Medium"/>
                <a:cs typeface="Inter Medium"/>
                <a:sym typeface="Inter Medium"/>
              </a:defRPr>
            </a:lvl7pPr>
            <a:lvl8pPr lvl="7">
              <a:spcBef>
                <a:spcPts val="0"/>
              </a:spcBef>
              <a:spcAft>
                <a:spcPts val="0"/>
              </a:spcAft>
              <a:buSzPts val="1000"/>
              <a:buFont typeface="Inter Medium"/>
              <a:buNone/>
              <a:defRPr sz="1000">
                <a:latin typeface="Inter Medium"/>
                <a:ea typeface="Inter Medium"/>
                <a:cs typeface="Inter Medium"/>
                <a:sym typeface="Inter Medium"/>
              </a:defRPr>
            </a:lvl8pPr>
            <a:lvl9pPr lvl="8">
              <a:spcBef>
                <a:spcPts val="0"/>
              </a:spcBef>
              <a:spcAft>
                <a:spcPts val="0"/>
              </a:spcAft>
              <a:buSzPts val="1000"/>
              <a:buFont typeface="Inter Medium"/>
              <a:buNone/>
              <a:defRPr sz="1000">
                <a:latin typeface="Inter Medium"/>
                <a:ea typeface="Inter Medium"/>
                <a:cs typeface="Inter Medium"/>
                <a:sym typeface="Inter Medium"/>
              </a:defRPr>
            </a:lvl9pPr>
          </a:lstStyle>
          <a:p/>
        </p:txBody>
      </p:sp>
      <p:sp>
        <p:nvSpPr>
          <p:cNvPr id="172" name="Google Shape;172;p14"/>
          <p:cNvSpPr txBox="1"/>
          <p:nvPr>
            <p:ph idx="16" type="subTitle"/>
          </p:nvPr>
        </p:nvSpPr>
        <p:spPr>
          <a:xfrm>
            <a:off x="4209333" y="4565962"/>
            <a:ext cx="1205400" cy="352500"/>
          </a:xfrm>
          <a:prstGeom prst="rect">
            <a:avLst/>
          </a:prstGeom>
        </p:spPr>
        <p:txBody>
          <a:bodyPr anchorCtr="0" anchor="t" bIns="0" lIns="0" spcFirstLastPara="1" rIns="0" wrap="square" tIns="0">
            <a:noAutofit/>
          </a:bodyPr>
          <a:lstStyle>
            <a:lvl1pPr lvl="0" algn="ctr">
              <a:spcBef>
                <a:spcPts val="0"/>
              </a:spcBef>
              <a:spcAft>
                <a:spcPts val="0"/>
              </a:spcAft>
              <a:buSzPts val="900"/>
              <a:buFont typeface="Inter Medium"/>
              <a:buNone/>
              <a:defRPr sz="900">
                <a:latin typeface="Inter Medium"/>
                <a:ea typeface="Inter Medium"/>
                <a:cs typeface="Inter Medium"/>
                <a:sym typeface="Inter Medium"/>
              </a:defRPr>
            </a:lvl1pPr>
            <a:lvl2pPr lvl="1" algn="ctr">
              <a:spcBef>
                <a:spcPts val="0"/>
              </a:spcBef>
              <a:spcAft>
                <a:spcPts val="0"/>
              </a:spcAft>
              <a:buSzPts val="900"/>
              <a:buNone/>
              <a:defRPr sz="900"/>
            </a:lvl2pPr>
            <a:lvl3pPr lvl="2" algn="ctr">
              <a:spcBef>
                <a:spcPts val="0"/>
              </a:spcBef>
              <a:spcAft>
                <a:spcPts val="0"/>
              </a:spcAft>
              <a:buSzPts val="900"/>
              <a:buNone/>
              <a:defRPr sz="900"/>
            </a:lvl3pPr>
            <a:lvl4pPr lvl="3" algn="ctr">
              <a:spcBef>
                <a:spcPts val="0"/>
              </a:spcBef>
              <a:spcAft>
                <a:spcPts val="0"/>
              </a:spcAft>
              <a:buSzPts val="900"/>
              <a:buNone/>
              <a:defRPr sz="900"/>
            </a:lvl4pPr>
            <a:lvl5pPr lvl="4" algn="ctr">
              <a:spcBef>
                <a:spcPts val="0"/>
              </a:spcBef>
              <a:spcAft>
                <a:spcPts val="0"/>
              </a:spcAft>
              <a:buSzPts val="900"/>
              <a:buNone/>
              <a:defRPr sz="900"/>
            </a:lvl5pPr>
            <a:lvl6pPr lvl="5" algn="ctr">
              <a:spcBef>
                <a:spcPts val="0"/>
              </a:spcBef>
              <a:spcAft>
                <a:spcPts val="0"/>
              </a:spcAft>
              <a:buSzPts val="900"/>
              <a:buNone/>
              <a:defRPr sz="900"/>
            </a:lvl6pPr>
            <a:lvl7pPr lvl="6" algn="ctr">
              <a:spcBef>
                <a:spcPts val="0"/>
              </a:spcBef>
              <a:spcAft>
                <a:spcPts val="0"/>
              </a:spcAft>
              <a:buSzPts val="900"/>
              <a:buNone/>
              <a:defRPr sz="900"/>
            </a:lvl7pPr>
            <a:lvl8pPr lvl="7" algn="ctr">
              <a:spcBef>
                <a:spcPts val="0"/>
              </a:spcBef>
              <a:spcAft>
                <a:spcPts val="0"/>
              </a:spcAft>
              <a:buSzPts val="900"/>
              <a:buNone/>
              <a:defRPr sz="900"/>
            </a:lvl8pPr>
            <a:lvl9pPr lvl="8" algn="ctr">
              <a:spcBef>
                <a:spcPts val="0"/>
              </a:spcBef>
              <a:spcAft>
                <a:spcPts val="0"/>
              </a:spcAft>
              <a:buSzPts val="900"/>
              <a:buNone/>
              <a:defRPr sz="900"/>
            </a:lvl9pPr>
          </a:lstStyle>
          <a:p/>
        </p:txBody>
      </p:sp>
      <p:sp>
        <p:nvSpPr>
          <p:cNvPr id="173" name="Google Shape;173;p14"/>
          <p:cNvSpPr txBox="1"/>
          <p:nvPr>
            <p:ph hasCustomPrompt="1" idx="17" type="title"/>
          </p:nvPr>
        </p:nvSpPr>
        <p:spPr>
          <a:xfrm>
            <a:off x="4168502" y="3828450"/>
            <a:ext cx="1765500" cy="665100"/>
          </a:xfrm>
          <a:prstGeom prst="rect">
            <a:avLst/>
          </a:prstGeom>
        </p:spPr>
        <p:txBody>
          <a:bodyPr anchorCtr="0" anchor="ctr" bIns="0" lIns="0" spcFirstLastPara="1" rIns="0" wrap="square" tIns="0">
            <a:noAutofit/>
          </a:bodyPr>
          <a:lstStyle>
            <a:lvl1pPr lvl="0" algn="ctr">
              <a:spcBef>
                <a:spcPts val="0"/>
              </a:spcBef>
              <a:spcAft>
                <a:spcPts val="0"/>
              </a:spcAft>
              <a:buClr>
                <a:schemeClr val="dk1"/>
              </a:buClr>
              <a:buSzPts val="4800"/>
              <a:buFont typeface="Inter"/>
              <a:buChar char="●"/>
              <a:defRPr sz="4800"/>
            </a:lvl1pPr>
            <a:lvl2pPr lvl="1" algn="ctr">
              <a:spcBef>
                <a:spcPts val="0"/>
              </a:spcBef>
              <a:spcAft>
                <a:spcPts val="0"/>
              </a:spcAft>
              <a:buClr>
                <a:schemeClr val="dk1"/>
              </a:buClr>
              <a:buSzPts val="4800"/>
              <a:buFont typeface="Inter"/>
              <a:buChar char="○"/>
              <a:defRPr sz="4800"/>
            </a:lvl2pPr>
            <a:lvl3pPr lvl="2" algn="ctr">
              <a:spcBef>
                <a:spcPts val="0"/>
              </a:spcBef>
              <a:spcAft>
                <a:spcPts val="0"/>
              </a:spcAft>
              <a:buClr>
                <a:schemeClr val="dk1"/>
              </a:buClr>
              <a:buSzPts val="4800"/>
              <a:buFont typeface="Inter"/>
              <a:buChar char="■"/>
              <a:defRPr sz="4800"/>
            </a:lvl3pPr>
            <a:lvl4pPr lvl="3" algn="ctr">
              <a:spcBef>
                <a:spcPts val="0"/>
              </a:spcBef>
              <a:spcAft>
                <a:spcPts val="0"/>
              </a:spcAft>
              <a:buClr>
                <a:schemeClr val="dk1"/>
              </a:buClr>
              <a:buSzPts val="4800"/>
              <a:buFont typeface="Inter"/>
              <a:buChar char="●"/>
              <a:defRPr sz="4800"/>
            </a:lvl4pPr>
            <a:lvl5pPr lvl="4" algn="ctr">
              <a:spcBef>
                <a:spcPts val="0"/>
              </a:spcBef>
              <a:spcAft>
                <a:spcPts val="0"/>
              </a:spcAft>
              <a:buClr>
                <a:schemeClr val="dk1"/>
              </a:buClr>
              <a:buSzPts val="4800"/>
              <a:buFont typeface="Inter"/>
              <a:buChar char="○"/>
              <a:defRPr sz="4800"/>
            </a:lvl5pPr>
            <a:lvl6pPr lvl="5" algn="ctr">
              <a:spcBef>
                <a:spcPts val="0"/>
              </a:spcBef>
              <a:spcAft>
                <a:spcPts val="0"/>
              </a:spcAft>
              <a:buClr>
                <a:schemeClr val="dk1"/>
              </a:buClr>
              <a:buSzPts val="4800"/>
              <a:buFont typeface="Inter"/>
              <a:buChar char="■"/>
              <a:defRPr sz="4800"/>
            </a:lvl6pPr>
            <a:lvl7pPr lvl="6" algn="ctr">
              <a:spcBef>
                <a:spcPts val="0"/>
              </a:spcBef>
              <a:spcAft>
                <a:spcPts val="0"/>
              </a:spcAft>
              <a:buClr>
                <a:schemeClr val="dk1"/>
              </a:buClr>
              <a:buSzPts val="4800"/>
              <a:buFont typeface="Inter"/>
              <a:buChar char="●"/>
              <a:defRPr sz="4800"/>
            </a:lvl7pPr>
            <a:lvl8pPr lvl="7" algn="ctr">
              <a:spcBef>
                <a:spcPts val="0"/>
              </a:spcBef>
              <a:spcAft>
                <a:spcPts val="0"/>
              </a:spcAft>
              <a:buClr>
                <a:schemeClr val="dk1"/>
              </a:buClr>
              <a:buSzPts val="4800"/>
              <a:buFont typeface="Inter"/>
              <a:buChar char="○"/>
              <a:defRPr sz="4800"/>
            </a:lvl8pPr>
            <a:lvl9pPr lvl="8" algn="ctr">
              <a:spcBef>
                <a:spcPts val="0"/>
              </a:spcBef>
              <a:spcAft>
                <a:spcPts val="0"/>
              </a:spcAft>
              <a:buClr>
                <a:schemeClr val="dk1"/>
              </a:buClr>
              <a:buSzPts val="4800"/>
              <a:buFont typeface="Inter"/>
              <a:buChar char="■"/>
              <a:defRPr sz="4800"/>
            </a:lvl9pPr>
          </a:lstStyle>
          <a:p>
            <a:r>
              <a:t>xx%</a:t>
            </a:r>
          </a:p>
        </p:txBody>
      </p:sp>
      <p:sp>
        <p:nvSpPr>
          <p:cNvPr id="174" name="Google Shape;174;p14"/>
          <p:cNvSpPr txBox="1"/>
          <p:nvPr>
            <p:ph idx="18" type="subTitle"/>
          </p:nvPr>
        </p:nvSpPr>
        <p:spPr>
          <a:xfrm>
            <a:off x="4122034" y="2405891"/>
            <a:ext cx="1551900" cy="665100"/>
          </a:xfrm>
          <a:prstGeom prst="rect">
            <a:avLst/>
          </a:prstGeom>
        </p:spPr>
        <p:txBody>
          <a:bodyPr anchorCtr="0" anchor="t" bIns="91425" lIns="91425" spcFirstLastPara="1" rIns="91425" wrap="square" tIns="91425">
            <a:noAutofit/>
          </a:bodyPr>
          <a:lstStyle>
            <a:lvl1pPr lvl="0">
              <a:spcBef>
                <a:spcPts val="0"/>
              </a:spcBef>
              <a:spcAft>
                <a:spcPts val="0"/>
              </a:spcAft>
              <a:buSzPts val="1000"/>
              <a:buFont typeface="Inter Medium"/>
              <a:buNone/>
              <a:defRPr sz="1000">
                <a:latin typeface="Inter Medium"/>
                <a:ea typeface="Inter Medium"/>
                <a:cs typeface="Inter Medium"/>
                <a:sym typeface="Inter Medium"/>
              </a:defRPr>
            </a:lvl1pPr>
            <a:lvl2pPr lvl="1">
              <a:spcBef>
                <a:spcPts val="0"/>
              </a:spcBef>
              <a:spcAft>
                <a:spcPts val="0"/>
              </a:spcAft>
              <a:buSzPts val="1000"/>
              <a:buFont typeface="Inter Medium"/>
              <a:buNone/>
              <a:defRPr sz="1000">
                <a:latin typeface="Inter Medium"/>
                <a:ea typeface="Inter Medium"/>
                <a:cs typeface="Inter Medium"/>
                <a:sym typeface="Inter Medium"/>
              </a:defRPr>
            </a:lvl2pPr>
            <a:lvl3pPr lvl="2">
              <a:spcBef>
                <a:spcPts val="0"/>
              </a:spcBef>
              <a:spcAft>
                <a:spcPts val="0"/>
              </a:spcAft>
              <a:buSzPts val="1000"/>
              <a:buFont typeface="Inter Medium"/>
              <a:buNone/>
              <a:defRPr sz="1000">
                <a:latin typeface="Inter Medium"/>
                <a:ea typeface="Inter Medium"/>
                <a:cs typeface="Inter Medium"/>
                <a:sym typeface="Inter Medium"/>
              </a:defRPr>
            </a:lvl3pPr>
            <a:lvl4pPr lvl="3">
              <a:spcBef>
                <a:spcPts val="0"/>
              </a:spcBef>
              <a:spcAft>
                <a:spcPts val="0"/>
              </a:spcAft>
              <a:buSzPts val="1000"/>
              <a:buFont typeface="Inter Medium"/>
              <a:buNone/>
              <a:defRPr sz="1000">
                <a:latin typeface="Inter Medium"/>
                <a:ea typeface="Inter Medium"/>
                <a:cs typeface="Inter Medium"/>
                <a:sym typeface="Inter Medium"/>
              </a:defRPr>
            </a:lvl4pPr>
            <a:lvl5pPr lvl="4">
              <a:spcBef>
                <a:spcPts val="0"/>
              </a:spcBef>
              <a:spcAft>
                <a:spcPts val="0"/>
              </a:spcAft>
              <a:buSzPts val="1000"/>
              <a:buFont typeface="Inter Medium"/>
              <a:buNone/>
              <a:defRPr sz="1000">
                <a:latin typeface="Inter Medium"/>
                <a:ea typeface="Inter Medium"/>
                <a:cs typeface="Inter Medium"/>
                <a:sym typeface="Inter Medium"/>
              </a:defRPr>
            </a:lvl5pPr>
            <a:lvl6pPr lvl="5">
              <a:spcBef>
                <a:spcPts val="0"/>
              </a:spcBef>
              <a:spcAft>
                <a:spcPts val="0"/>
              </a:spcAft>
              <a:buSzPts val="1000"/>
              <a:buFont typeface="Inter Medium"/>
              <a:buNone/>
              <a:defRPr sz="1000">
                <a:latin typeface="Inter Medium"/>
                <a:ea typeface="Inter Medium"/>
                <a:cs typeface="Inter Medium"/>
                <a:sym typeface="Inter Medium"/>
              </a:defRPr>
            </a:lvl6pPr>
            <a:lvl7pPr lvl="6">
              <a:spcBef>
                <a:spcPts val="0"/>
              </a:spcBef>
              <a:spcAft>
                <a:spcPts val="0"/>
              </a:spcAft>
              <a:buSzPts val="1000"/>
              <a:buFont typeface="Inter Medium"/>
              <a:buNone/>
              <a:defRPr sz="1000">
                <a:latin typeface="Inter Medium"/>
                <a:ea typeface="Inter Medium"/>
                <a:cs typeface="Inter Medium"/>
                <a:sym typeface="Inter Medium"/>
              </a:defRPr>
            </a:lvl7pPr>
            <a:lvl8pPr lvl="7">
              <a:spcBef>
                <a:spcPts val="0"/>
              </a:spcBef>
              <a:spcAft>
                <a:spcPts val="0"/>
              </a:spcAft>
              <a:buSzPts val="1000"/>
              <a:buFont typeface="Inter Medium"/>
              <a:buNone/>
              <a:defRPr sz="1000">
                <a:latin typeface="Inter Medium"/>
                <a:ea typeface="Inter Medium"/>
                <a:cs typeface="Inter Medium"/>
                <a:sym typeface="Inter Medium"/>
              </a:defRPr>
            </a:lvl8pPr>
            <a:lvl9pPr lvl="8">
              <a:spcBef>
                <a:spcPts val="0"/>
              </a:spcBef>
              <a:spcAft>
                <a:spcPts val="0"/>
              </a:spcAft>
              <a:buSzPts val="1000"/>
              <a:buFont typeface="Inter Medium"/>
              <a:buNone/>
              <a:defRPr sz="1000">
                <a:latin typeface="Inter Medium"/>
                <a:ea typeface="Inter Medium"/>
                <a:cs typeface="Inter Medium"/>
                <a:sym typeface="Inter Medium"/>
              </a:defRPr>
            </a:lvl9pPr>
          </a:lstStyle>
          <a:p/>
        </p:txBody>
      </p:sp>
      <p:sp>
        <p:nvSpPr>
          <p:cNvPr id="175" name="Google Shape;175;p14"/>
          <p:cNvSpPr txBox="1"/>
          <p:nvPr>
            <p:ph idx="19" type="subTitle"/>
          </p:nvPr>
        </p:nvSpPr>
        <p:spPr>
          <a:xfrm>
            <a:off x="6766059" y="2140666"/>
            <a:ext cx="1994700" cy="984600"/>
          </a:xfrm>
          <a:prstGeom prst="rect">
            <a:avLst/>
          </a:prstGeom>
        </p:spPr>
        <p:txBody>
          <a:bodyPr anchorCtr="0" anchor="ctr" bIns="91425" lIns="91425" spcFirstLastPara="1" rIns="91425" wrap="square" tIns="91425">
            <a:noAutofit/>
          </a:bodyPr>
          <a:lstStyle>
            <a:lvl1pPr lvl="0">
              <a:spcBef>
                <a:spcPts val="0"/>
              </a:spcBef>
              <a:spcAft>
                <a:spcPts val="0"/>
              </a:spcAft>
              <a:buNone/>
              <a:defRPr sz="1200">
                <a:latin typeface="Inter SemiBold"/>
                <a:ea typeface="Inter SemiBold"/>
                <a:cs typeface="Inter SemiBold"/>
                <a:sym typeface="Inter SemiBold"/>
              </a:defRPr>
            </a:lvl1pPr>
            <a:lvl2pPr lvl="1">
              <a:spcBef>
                <a:spcPts val="0"/>
              </a:spcBef>
              <a:spcAft>
                <a:spcPts val="0"/>
              </a:spcAft>
              <a:buSzPts val="1400"/>
              <a:buFont typeface="Inter SemiBold"/>
              <a:buNone/>
              <a:defRPr>
                <a:latin typeface="Inter SemiBold"/>
                <a:ea typeface="Inter SemiBold"/>
                <a:cs typeface="Inter SemiBold"/>
                <a:sym typeface="Inter SemiBold"/>
              </a:defRPr>
            </a:lvl2pPr>
            <a:lvl3pPr lvl="2">
              <a:spcBef>
                <a:spcPts val="0"/>
              </a:spcBef>
              <a:spcAft>
                <a:spcPts val="0"/>
              </a:spcAft>
              <a:buSzPts val="1400"/>
              <a:buFont typeface="Inter SemiBold"/>
              <a:buNone/>
              <a:defRPr>
                <a:latin typeface="Inter SemiBold"/>
                <a:ea typeface="Inter SemiBold"/>
                <a:cs typeface="Inter SemiBold"/>
                <a:sym typeface="Inter SemiBold"/>
              </a:defRPr>
            </a:lvl3pPr>
            <a:lvl4pPr lvl="3">
              <a:spcBef>
                <a:spcPts val="0"/>
              </a:spcBef>
              <a:spcAft>
                <a:spcPts val="0"/>
              </a:spcAft>
              <a:buSzPts val="1400"/>
              <a:buFont typeface="Inter SemiBold"/>
              <a:buNone/>
              <a:defRPr>
                <a:latin typeface="Inter SemiBold"/>
                <a:ea typeface="Inter SemiBold"/>
                <a:cs typeface="Inter SemiBold"/>
                <a:sym typeface="Inter SemiBold"/>
              </a:defRPr>
            </a:lvl4pPr>
            <a:lvl5pPr lvl="4">
              <a:spcBef>
                <a:spcPts val="0"/>
              </a:spcBef>
              <a:spcAft>
                <a:spcPts val="0"/>
              </a:spcAft>
              <a:buSzPts val="1400"/>
              <a:buFont typeface="Inter SemiBold"/>
              <a:buNone/>
              <a:defRPr>
                <a:latin typeface="Inter SemiBold"/>
                <a:ea typeface="Inter SemiBold"/>
                <a:cs typeface="Inter SemiBold"/>
                <a:sym typeface="Inter SemiBold"/>
              </a:defRPr>
            </a:lvl5pPr>
            <a:lvl6pPr lvl="5">
              <a:spcBef>
                <a:spcPts val="0"/>
              </a:spcBef>
              <a:spcAft>
                <a:spcPts val="0"/>
              </a:spcAft>
              <a:buSzPts val="1400"/>
              <a:buFont typeface="Inter SemiBold"/>
              <a:buNone/>
              <a:defRPr>
                <a:latin typeface="Inter SemiBold"/>
                <a:ea typeface="Inter SemiBold"/>
                <a:cs typeface="Inter SemiBold"/>
                <a:sym typeface="Inter SemiBold"/>
              </a:defRPr>
            </a:lvl6pPr>
            <a:lvl7pPr lvl="6">
              <a:spcBef>
                <a:spcPts val="0"/>
              </a:spcBef>
              <a:spcAft>
                <a:spcPts val="0"/>
              </a:spcAft>
              <a:buSzPts val="1400"/>
              <a:buFont typeface="Inter SemiBold"/>
              <a:buNone/>
              <a:defRPr>
                <a:latin typeface="Inter SemiBold"/>
                <a:ea typeface="Inter SemiBold"/>
                <a:cs typeface="Inter SemiBold"/>
                <a:sym typeface="Inter SemiBold"/>
              </a:defRPr>
            </a:lvl7pPr>
            <a:lvl8pPr lvl="7">
              <a:spcBef>
                <a:spcPts val="0"/>
              </a:spcBef>
              <a:spcAft>
                <a:spcPts val="0"/>
              </a:spcAft>
              <a:buSzPts val="1400"/>
              <a:buFont typeface="Inter SemiBold"/>
              <a:buNone/>
              <a:defRPr>
                <a:latin typeface="Inter SemiBold"/>
                <a:ea typeface="Inter SemiBold"/>
                <a:cs typeface="Inter SemiBold"/>
                <a:sym typeface="Inter SemiBold"/>
              </a:defRPr>
            </a:lvl8pPr>
            <a:lvl9pPr lvl="8">
              <a:spcBef>
                <a:spcPts val="0"/>
              </a:spcBef>
              <a:spcAft>
                <a:spcPts val="0"/>
              </a:spcAft>
              <a:buSzPts val="1400"/>
              <a:buFont typeface="Inter SemiBold"/>
              <a:buNone/>
              <a:defRPr>
                <a:latin typeface="Inter SemiBold"/>
                <a:ea typeface="Inter SemiBold"/>
                <a:cs typeface="Inter SemiBold"/>
                <a:sym typeface="Inter SemiBold"/>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Alt 1">
  <p:cSld name="CUSTOM_10_1">
    <p:spTree>
      <p:nvGrpSpPr>
        <p:cNvPr id="176" name="Shape 176"/>
        <p:cNvGrpSpPr/>
        <p:nvPr/>
      </p:nvGrpSpPr>
      <p:grpSpPr>
        <a:xfrm>
          <a:off x="0" y="0"/>
          <a:ext cx="0" cy="0"/>
          <a:chOff x="0" y="0"/>
          <a:chExt cx="0" cy="0"/>
        </a:xfrm>
      </p:grpSpPr>
      <p:sp>
        <p:nvSpPr>
          <p:cNvPr id="177" name="Google Shape;177;p15"/>
          <p:cNvSpPr/>
          <p:nvPr/>
        </p:nvSpPr>
        <p:spPr>
          <a:xfrm flipH="1" rot="10800000">
            <a:off x="-28650" y="0"/>
            <a:ext cx="3019200" cy="5156400"/>
          </a:xfrm>
          <a:prstGeom prst="rect">
            <a:avLst/>
          </a:prstGeom>
          <a:gradFill>
            <a:gsLst>
              <a:gs pos="0">
                <a:schemeClr val="accent1"/>
              </a:gs>
              <a:gs pos="72000">
                <a:schemeClr val="lt1"/>
              </a:gs>
              <a:gs pos="100000">
                <a:schemeClr val="dk2"/>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a:ea typeface="Inter"/>
              <a:cs typeface="Inter"/>
              <a:sym typeface="Inter"/>
            </a:endParaRPr>
          </a:p>
        </p:txBody>
      </p:sp>
      <p:sp>
        <p:nvSpPr>
          <p:cNvPr id="178" name="Google Shape;178;p15"/>
          <p:cNvSpPr txBox="1"/>
          <p:nvPr>
            <p:ph type="title"/>
          </p:nvPr>
        </p:nvSpPr>
        <p:spPr>
          <a:xfrm>
            <a:off x="296550" y="850675"/>
            <a:ext cx="2279700" cy="1726500"/>
          </a:xfrm>
          <a:prstGeom prst="rect">
            <a:avLst/>
          </a:prstGeom>
        </p:spPr>
        <p:txBody>
          <a:bodyPr anchorCtr="0" anchor="t" bIns="91425" lIns="0" spcFirstLastPara="1" rIns="0" wrap="square" tIns="91425">
            <a:noAutofit/>
          </a:bodyPr>
          <a:lstStyle>
            <a:lvl1pPr lvl="0">
              <a:spcBef>
                <a:spcPts val="0"/>
              </a:spcBef>
              <a:spcAft>
                <a:spcPts val="0"/>
              </a:spcAft>
              <a:buNone/>
              <a:defRPr sz="4000"/>
            </a:lvl1pPr>
            <a:lvl2pPr lvl="1">
              <a:spcBef>
                <a:spcPts val="0"/>
              </a:spcBef>
              <a:spcAft>
                <a:spcPts val="0"/>
              </a:spcAft>
              <a:buNone/>
              <a:defRPr sz="4000"/>
            </a:lvl2pPr>
            <a:lvl3pPr lvl="2">
              <a:spcBef>
                <a:spcPts val="0"/>
              </a:spcBef>
              <a:spcAft>
                <a:spcPts val="0"/>
              </a:spcAft>
              <a:buNone/>
              <a:defRPr sz="4000"/>
            </a:lvl3pPr>
            <a:lvl4pPr lvl="3">
              <a:spcBef>
                <a:spcPts val="0"/>
              </a:spcBef>
              <a:spcAft>
                <a:spcPts val="0"/>
              </a:spcAft>
              <a:buNone/>
              <a:defRPr sz="4000"/>
            </a:lvl4pPr>
            <a:lvl5pPr lvl="4">
              <a:spcBef>
                <a:spcPts val="0"/>
              </a:spcBef>
              <a:spcAft>
                <a:spcPts val="0"/>
              </a:spcAft>
              <a:buNone/>
              <a:defRPr sz="4000"/>
            </a:lvl5pPr>
            <a:lvl6pPr lvl="5">
              <a:spcBef>
                <a:spcPts val="0"/>
              </a:spcBef>
              <a:spcAft>
                <a:spcPts val="0"/>
              </a:spcAft>
              <a:buNone/>
              <a:defRPr sz="4000"/>
            </a:lvl6pPr>
            <a:lvl7pPr lvl="6">
              <a:spcBef>
                <a:spcPts val="0"/>
              </a:spcBef>
              <a:spcAft>
                <a:spcPts val="0"/>
              </a:spcAft>
              <a:buNone/>
              <a:defRPr sz="4000"/>
            </a:lvl7pPr>
            <a:lvl8pPr lvl="7">
              <a:spcBef>
                <a:spcPts val="0"/>
              </a:spcBef>
              <a:spcAft>
                <a:spcPts val="0"/>
              </a:spcAft>
              <a:buNone/>
              <a:defRPr sz="4000"/>
            </a:lvl8pPr>
            <a:lvl9pPr lvl="8">
              <a:spcBef>
                <a:spcPts val="0"/>
              </a:spcBef>
              <a:spcAft>
                <a:spcPts val="0"/>
              </a:spcAft>
              <a:buNone/>
              <a:defRPr sz="4000"/>
            </a:lvl9pPr>
          </a:lstStyle>
          <a:p/>
        </p:txBody>
      </p:sp>
      <p:sp>
        <p:nvSpPr>
          <p:cNvPr id="179" name="Google Shape;179;p15"/>
          <p:cNvSpPr txBox="1"/>
          <p:nvPr>
            <p:ph idx="1" type="subTitle"/>
          </p:nvPr>
        </p:nvSpPr>
        <p:spPr>
          <a:xfrm>
            <a:off x="3851725" y="850675"/>
            <a:ext cx="5013900" cy="4067100"/>
          </a:xfrm>
          <a:prstGeom prst="rect">
            <a:avLst/>
          </a:prstGeom>
        </p:spPr>
        <p:txBody>
          <a:bodyPr anchorCtr="0" anchor="t" bIns="91425" lIns="0" spcFirstLastPara="1" rIns="0" wrap="square" tIns="91425">
            <a:spAutoFit/>
          </a:bodyPr>
          <a:lstStyle>
            <a:lvl1pPr lvl="0">
              <a:spcBef>
                <a:spcPts val="0"/>
              </a:spcBef>
              <a:spcAft>
                <a:spcPts val="0"/>
              </a:spcAft>
              <a:buSzPts val="2200"/>
              <a:buFont typeface="Inter Light"/>
              <a:buNone/>
              <a:defRPr sz="2200">
                <a:latin typeface="Inter Light"/>
                <a:ea typeface="Inter Light"/>
                <a:cs typeface="Inter Light"/>
                <a:sym typeface="Inter Light"/>
              </a:defRPr>
            </a:lvl1pPr>
            <a:lvl2pPr lvl="1">
              <a:spcBef>
                <a:spcPts val="0"/>
              </a:spcBef>
              <a:spcAft>
                <a:spcPts val="0"/>
              </a:spcAft>
              <a:buClr>
                <a:schemeClr val="dk1"/>
              </a:buClr>
              <a:buSzPts val="2200"/>
              <a:buFont typeface="Inter Light"/>
              <a:buNone/>
              <a:defRPr sz="2200">
                <a:solidFill>
                  <a:schemeClr val="dk1"/>
                </a:solidFill>
                <a:latin typeface="Inter Light"/>
                <a:ea typeface="Inter Light"/>
                <a:cs typeface="Inter Light"/>
                <a:sym typeface="Inter Light"/>
              </a:defRPr>
            </a:lvl2pPr>
            <a:lvl3pPr lvl="2">
              <a:spcBef>
                <a:spcPts val="0"/>
              </a:spcBef>
              <a:spcAft>
                <a:spcPts val="0"/>
              </a:spcAft>
              <a:buClr>
                <a:schemeClr val="dk1"/>
              </a:buClr>
              <a:buSzPts val="2200"/>
              <a:buFont typeface="Inter Light"/>
              <a:buNone/>
              <a:defRPr sz="2200">
                <a:solidFill>
                  <a:schemeClr val="dk1"/>
                </a:solidFill>
                <a:latin typeface="Inter Light"/>
                <a:ea typeface="Inter Light"/>
                <a:cs typeface="Inter Light"/>
                <a:sym typeface="Inter Light"/>
              </a:defRPr>
            </a:lvl3pPr>
            <a:lvl4pPr lvl="3">
              <a:spcBef>
                <a:spcPts val="0"/>
              </a:spcBef>
              <a:spcAft>
                <a:spcPts val="0"/>
              </a:spcAft>
              <a:buClr>
                <a:schemeClr val="dk1"/>
              </a:buClr>
              <a:buSzPts val="2200"/>
              <a:buFont typeface="Inter Light"/>
              <a:buNone/>
              <a:defRPr sz="2200">
                <a:solidFill>
                  <a:schemeClr val="dk1"/>
                </a:solidFill>
                <a:latin typeface="Inter Light"/>
                <a:ea typeface="Inter Light"/>
                <a:cs typeface="Inter Light"/>
                <a:sym typeface="Inter Light"/>
              </a:defRPr>
            </a:lvl4pPr>
            <a:lvl5pPr lvl="4">
              <a:spcBef>
                <a:spcPts val="0"/>
              </a:spcBef>
              <a:spcAft>
                <a:spcPts val="0"/>
              </a:spcAft>
              <a:buClr>
                <a:schemeClr val="dk1"/>
              </a:buClr>
              <a:buSzPts val="2200"/>
              <a:buFont typeface="Inter Light"/>
              <a:buNone/>
              <a:defRPr sz="2200">
                <a:solidFill>
                  <a:schemeClr val="dk1"/>
                </a:solidFill>
                <a:latin typeface="Inter Light"/>
                <a:ea typeface="Inter Light"/>
                <a:cs typeface="Inter Light"/>
                <a:sym typeface="Inter Light"/>
              </a:defRPr>
            </a:lvl5pPr>
            <a:lvl6pPr lvl="5">
              <a:spcBef>
                <a:spcPts val="0"/>
              </a:spcBef>
              <a:spcAft>
                <a:spcPts val="0"/>
              </a:spcAft>
              <a:buClr>
                <a:schemeClr val="dk1"/>
              </a:buClr>
              <a:buSzPts val="2200"/>
              <a:buFont typeface="Inter Light"/>
              <a:buNone/>
              <a:defRPr sz="2200">
                <a:solidFill>
                  <a:schemeClr val="dk1"/>
                </a:solidFill>
                <a:latin typeface="Inter Light"/>
                <a:ea typeface="Inter Light"/>
                <a:cs typeface="Inter Light"/>
                <a:sym typeface="Inter Light"/>
              </a:defRPr>
            </a:lvl6pPr>
            <a:lvl7pPr lvl="6">
              <a:spcBef>
                <a:spcPts val="0"/>
              </a:spcBef>
              <a:spcAft>
                <a:spcPts val="0"/>
              </a:spcAft>
              <a:buClr>
                <a:schemeClr val="dk1"/>
              </a:buClr>
              <a:buSzPts val="2200"/>
              <a:buFont typeface="Inter Light"/>
              <a:buNone/>
              <a:defRPr sz="2200">
                <a:solidFill>
                  <a:schemeClr val="dk1"/>
                </a:solidFill>
                <a:latin typeface="Inter Light"/>
                <a:ea typeface="Inter Light"/>
                <a:cs typeface="Inter Light"/>
                <a:sym typeface="Inter Light"/>
              </a:defRPr>
            </a:lvl7pPr>
            <a:lvl8pPr lvl="7">
              <a:spcBef>
                <a:spcPts val="0"/>
              </a:spcBef>
              <a:spcAft>
                <a:spcPts val="0"/>
              </a:spcAft>
              <a:buClr>
                <a:schemeClr val="dk1"/>
              </a:buClr>
              <a:buSzPts val="2200"/>
              <a:buFont typeface="Inter Light"/>
              <a:buNone/>
              <a:defRPr sz="2200">
                <a:solidFill>
                  <a:schemeClr val="dk1"/>
                </a:solidFill>
                <a:latin typeface="Inter Light"/>
                <a:ea typeface="Inter Light"/>
                <a:cs typeface="Inter Light"/>
                <a:sym typeface="Inter Light"/>
              </a:defRPr>
            </a:lvl8pPr>
            <a:lvl9pPr lvl="8">
              <a:spcBef>
                <a:spcPts val="0"/>
              </a:spcBef>
              <a:spcAft>
                <a:spcPts val="0"/>
              </a:spcAft>
              <a:buClr>
                <a:schemeClr val="dk1"/>
              </a:buClr>
              <a:buSzPts val="2200"/>
              <a:buFont typeface="Inter Light"/>
              <a:buNone/>
              <a:defRPr sz="2200">
                <a:solidFill>
                  <a:schemeClr val="dk1"/>
                </a:solidFill>
                <a:latin typeface="Inter Light"/>
                <a:ea typeface="Inter Light"/>
                <a:cs typeface="Inter Light"/>
                <a:sym typeface="Inter Light"/>
              </a:defRPr>
            </a:lvl9pPr>
          </a:lstStyle>
          <a:p/>
        </p:txBody>
      </p:sp>
      <p:sp>
        <p:nvSpPr>
          <p:cNvPr id="180" name="Google Shape;180;p15"/>
          <p:cNvSpPr txBox="1"/>
          <p:nvPr/>
        </p:nvSpPr>
        <p:spPr>
          <a:xfrm>
            <a:off x="284700" y="64031"/>
            <a:ext cx="903300" cy="292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700">
                <a:solidFill>
                  <a:schemeClr val="dk1"/>
                </a:solidFill>
                <a:latin typeface="Inter"/>
                <a:ea typeface="Inter"/>
                <a:cs typeface="Inter"/>
                <a:sym typeface="Inter"/>
              </a:rPr>
              <a:t>Confidential </a:t>
            </a:r>
            <a:endParaRPr sz="700">
              <a:solidFill>
                <a:schemeClr val="dk1"/>
              </a:solidFill>
              <a:latin typeface="Inter"/>
              <a:ea typeface="Inter"/>
              <a:cs typeface="Inter"/>
              <a:sym typeface="Inter"/>
            </a:endParaRPr>
          </a:p>
        </p:txBody>
      </p:sp>
      <p:sp>
        <p:nvSpPr>
          <p:cNvPr id="181" name="Google Shape;181;p15"/>
          <p:cNvSpPr txBox="1"/>
          <p:nvPr>
            <p:ph idx="12" type="sldNum"/>
          </p:nvPr>
        </p:nvSpPr>
        <p:spPr>
          <a:xfrm>
            <a:off x="8314451" y="64031"/>
            <a:ext cx="548700" cy="292500"/>
          </a:xfrm>
          <a:prstGeom prst="rect">
            <a:avLst/>
          </a:prstGeom>
        </p:spPr>
        <p:txBody>
          <a:bodyPr anchorCtr="0" anchor="t" bIns="91425" lIns="0" spcFirstLastPara="1" rIns="0" wrap="square" tIns="91425">
            <a:spAutoFit/>
          </a:bodyPr>
          <a:lstStyle>
            <a:lvl1pPr lvl="0">
              <a:buNone/>
              <a:defRPr sz="700">
                <a:solidFill>
                  <a:schemeClr val="dk1"/>
                </a:solidFill>
                <a:latin typeface="Inter"/>
                <a:ea typeface="Inter"/>
                <a:cs typeface="Inter"/>
                <a:sym typeface="Inter"/>
              </a:defRPr>
            </a:lvl1pPr>
            <a:lvl2pPr lvl="1">
              <a:buNone/>
              <a:defRPr sz="700">
                <a:solidFill>
                  <a:schemeClr val="dk1"/>
                </a:solidFill>
                <a:latin typeface="Inter"/>
                <a:ea typeface="Inter"/>
                <a:cs typeface="Inter"/>
                <a:sym typeface="Inter"/>
              </a:defRPr>
            </a:lvl2pPr>
            <a:lvl3pPr lvl="2">
              <a:buNone/>
              <a:defRPr sz="700">
                <a:solidFill>
                  <a:schemeClr val="dk1"/>
                </a:solidFill>
                <a:latin typeface="Inter"/>
                <a:ea typeface="Inter"/>
                <a:cs typeface="Inter"/>
                <a:sym typeface="Inter"/>
              </a:defRPr>
            </a:lvl3pPr>
            <a:lvl4pPr lvl="3">
              <a:buNone/>
              <a:defRPr sz="700">
                <a:solidFill>
                  <a:schemeClr val="dk1"/>
                </a:solidFill>
                <a:latin typeface="Inter"/>
                <a:ea typeface="Inter"/>
                <a:cs typeface="Inter"/>
                <a:sym typeface="Inter"/>
              </a:defRPr>
            </a:lvl4pPr>
            <a:lvl5pPr lvl="4">
              <a:buNone/>
              <a:defRPr sz="700">
                <a:solidFill>
                  <a:schemeClr val="dk1"/>
                </a:solidFill>
                <a:latin typeface="Inter"/>
                <a:ea typeface="Inter"/>
                <a:cs typeface="Inter"/>
                <a:sym typeface="Inter"/>
              </a:defRPr>
            </a:lvl5pPr>
            <a:lvl6pPr lvl="5">
              <a:buNone/>
              <a:defRPr sz="700">
                <a:solidFill>
                  <a:schemeClr val="dk1"/>
                </a:solidFill>
                <a:latin typeface="Inter"/>
                <a:ea typeface="Inter"/>
                <a:cs typeface="Inter"/>
                <a:sym typeface="Inter"/>
              </a:defRPr>
            </a:lvl6pPr>
            <a:lvl7pPr lvl="6">
              <a:buNone/>
              <a:defRPr sz="700">
                <a:solidFill>
                  <a:schemeClr val="dk1"/>
                </a:solidFill>
                <a:latin typeface="Inter"/>
                <a:ea typeface="Inter"/>
                <a:cs typeface="Inter"/>
                <a:sym typeface="Inter"/>
              </a:defRPr>
            </a:lvl7pPr>
            <a:lvl8pPr lvl="7">
              <a:buNone/>
              <a:defRPr sz="700">
                <a:solidFill>
                  <a:schemeClr val="dk1"/>
                </a:solidFill>
                <a:latin typeface="Inter"/>
                <a:ea typeface="Inter"/>
                <a:cs typeface="Inter"/>
                <a:sym typeface="Inter"/>
              </a:defRPr>
            </a:lvl8pPr>
            <a:lvl9pPr lvl="8">
              <a:buNone/>
              <a:defRPr sz="700">
                <a:solidFill>
                  <a:schemeClr val="dk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 Alt 1">
  <p:cSld name="BLANK_1_1_1_1_1_1_1_1_1_1_1_1_1_1_1">
    <p:bg>
      <p:bgPr>
        <a:solidFill>
          <a:schemeClr val="dk2"/>
        </a:solidFill>
      </p:bgPr>
    </p:bg>
    <p:spTree>
      <p:nvGrpSpPr>
        <p:cNvPr id="182" name="Shape 182"/>
        <p:cNvGrpSpPr/>
        <p:nvPr/>
      </p:nvGrpSpPr>
      <p:grpSpPr>
        <a:xfrm>
          <a:off x="0" y="0"/>
          <a:ext cx="0" cy="0"/>
          <a:chOff x="0" y="0"/>
          <a:chExt cx="0" cy="0"/>
        </a:xfrm>
      </p:grpSpPr>
      <p:sp>
        <p:nvSpPr>
          <p:cNvPr id="183" name="Google Shape;183;p16"/>
          <p:cNvSpPr txBox="1"/>
          <p:nvPr>
            <p:ph idx="1" type="subTitle"/>
          </p:nvPr>
        </p:nvSpPr>
        <p:spPr>
          <a:xfrm>
            <a:off x="284400" y="2149316"/>
            <a:ext cx="2451300" cy="619800"/>
          </a:xfrm>
          <a:prstGeom prst="rect">
            <a:avLst/>
          </a:prstGeom>
        </p:spPr>
        <p:txBody>
          <a:bodyPr anchorCtr="0" anchor="t" bIns="91425" lIns="0" spcFirstLastPara="1" rIns="0" wrap="square" tIns="91425">
            <a:noAutofit/>
          </a:bodyPr>
          <a:lstStyle>
            <a:lvl1pPr lvl="0">
              <a:lnSpc>
                <a:spcPct val="90000"/>
              </a:lnSpc>
              <a:spcBef>
                <a:spcPts val="0"/>
              </a:spcBef>
              <a:spcAft>
                <a:spcPts val="0"/>
              </a:spcAft>
              <a:buSzPts val="1600"/>
              <a:buFont typeface="Inter"/>
              <a:buNone/>
              <a:defRPr sz="1600"/>
            </a:lvl1pPr>
            <a:lvl2pPr lvl="1">
              <a:spcBef>
                <a:spcPts val="0"/>
              </a:spcBef>
              <a:spcAft>
                <a:spcPts val="0"/>
              </a:spcAft>
              <a:buClr>
                <a:schemeClr val="dk1"/>
              </a:buClr>
              <a:buSzPts val="1600"/>
              <a:buFont typeface="Inter"/>
              <a:buNone/>
              <a:defRPr sz="1600">
                <a:solidFill>
                  <a:schemeClr val="dk1"/>
                </a:solidFill>
              </a:defRPr>
            </a:lvl2pPr>
            <a:lvl3pPr lvl="2">
              <a:spcBef>
                <a:spcPts val="0"/>
              </a:spcBef>
              <a:spcAft>
                <a:spcPts val="0"/>
              </a:spcAft>
              <a:buClr>
                <a:schemeClr val="dk1"/>
              </a:buClr>
              <a:buSzPts val="1600"/>
              <a:buFont typeface="Inter"/>
              <a:buNone/>
              <a:defRPr sz="1600">
                <a:solidFill>
                  <a:schemeClr val="dk1"/>
                </a:solidFill>
              </a:defRPr>
            </a:lvl3pPr>
            <a:lvl4pPr lvl="3">
              <a:spcBef>
                <a:spcPts val="0"/>
              </a:spcBef>
              <a:spcAft>
                <a:spcPts val="0"/>
              </a:spcAft>
              <a:buClr>
                <a:schemeClr val="dk1"/>
              </a:buClr>
              <a:buSzPts val="1600"/>
              <a:buFont typeface="Inter"/>
              <a:buNone/>
              <a:defRPr sz="1600">
                <a:solidFill>
                  <a:schemeClr val="dk1"/>
                </a:solidFill>
              </a:defRPr>
            </a:lvl4pPr>
            <a:lvl5pPr lvl="4">
              <a:spcBef>
                <a:spcPts val="0"/>
              </a:spcBef>
              <a:spcAft>
                <a:spcPts val="0"/>
              </a:spcAft>
              <a:buClr>
                <a:schemeClr val="dk1"/>
              </a:buClr>
              <a:buSzPts val="1600"/>
              <a:buFont typeface="Inter"/>
              <a:buNone/>
              <a:defRPr sz="1600">
                <a:solidFill>
                  <a:schemeClr val="dk1"/>
                </a:solidFill>
              </a:defRPr>
            </a:lvl5pPr>
            <a:lvl6pPr lvl="5">
              <a:spcBef>
                <a:spcPts val="0"/>
              </a:spcBef>
              <a:spcAft>
                <a:spcPts val="0"/>
              </a:spcAft>
              <a:buClr>
                <a:schemeClr val="dk1"/>
              </a:buClr>
              <a:buSzPts val="1600"/>
              <a:buFont typeface="Inter"/>
              <a:buNone/>
              <a:defRPr sz="1600">
                <a:solidFill>
                  <a:schemeClr val="dk1"/>
                </a:solidFill>
              </a:defRPr>
            </a:lvl6pPr>
            <a:lvl7pPr lvl="6">
              <a:spcBef>
                <a:spcPts val="0"/>
              </a:spcBef>
              <a:spcAft>
                <a:spcPts val="0"/>
              </a:spcAft>
              <a:buClr>
                <a:schemeClr val="dk1"/>
              </a:buClr>
              <a:buSzPts val="1600"/>
              <a:buFont typeface="Inter"/>
              <a:buNone/>
              <a:defRPr sz="1600">
                <a:solidFill>
                  <a:schemeClr val="dk1"/>
                </a:solidFill>
              </a:defRPr>
            </a:lvl7pPr>
            <a:lvl8pPr lvl="7">
              <a:spcBef>
                <a:spcPts val="0"/>
              </a:spcBef>
              <a:spcAft>
                <a:spcPts val="0"/>
              </a:spcAft>
              <a:buClr>
                <a:schemeClr val="dk1"/>
              </a:buClr>
              <a:buSzPts val="1600"/>
              <a:buFont typeface="Inter"/>
              <a:buNone/>
              <a:defRPr sz="1600">
                <a:solidFill>
                  <a:schemeClr val="dk1"/>
                </a:solidFill>
              </a:defRPr>
            </a:lvl8pPr>
            <a:lvl9pPr lvl="8">
              <a:spcBef>
                <a:spcPts val="0"/>
              </a:spcBef>
              <a:spcAft>
                <a:spcPts val="0"/>
              </a:spcAft>
              <a:buClr>
                <a:schemeClr val="dk1"/>
              </a:buClr>
              <a:buSzPts val="1600"/>
              <a:buFont typeface="Inter"/>
              <a:buNone/>
              <a:defRPr sz="1600">
                <a:solidFill>
                  <a:schemeClr val="dk1"/>
                </a:solidFill>
              </a:defRPr>
            </a:lvl9pPr>
          </a:lstStyle>
          <a:p/>
        </p:txBody>
      </p:sp>
      <p:sp>
        <p:nvSpPr>
          <p:cNvPr id="184" name="Google Shape;184;p16"/>
          <p:cNvSpPr txBox="1"/>
          <p:nvPr>
            <p:ph idx="2" type="subTitle"/>
          </p:nvPr>
        </p:nvSpPr>
        <p:spPr>
          <a:xfrm>
            <a:off x="3356100" y="2149316"/>
            <a:ext cx="2451300" cy="619800"/>
          </a:xfrm>
          <a:prstGeom prst="rect">
            <a:avLst/>
          </a:prstGeom>
        </p:spPr>
        <p:txBody>
          <a:bodyPr anchorCtr="0" anchor="t" bIns="91425" lIns="0" spcFirstLastPara="1" rIns="0" wrap="square" tIns="91425">
            <a:noAutofit/>
          </a:bodyPr>
          <a:lstStyle>
            <a:lvl1pPr lvl="0">
              <a:lnSpc>
                <a:spcPct val="90000"/>
              </a:lnSpc>
              <a:spcBef>
                <a:spcPts val="0"/>
              </a:spcBef>
              <a:spcAft>
                <a:spcPts val="0"/>
              </a:spcAft>
              <a:buSzPts val="1600"/>
              <a:buFont typeface="Inter"/>
              <a:buNone/>
              <a:defRPr sz="1600"/>
            </a:lvl1pPr>
            <a:lvl2pPr lvl="1">
              <a:spcBef>
                <a:spcPts val="0"/>
              </a:spcBef>
              <a:spcAft>
                <a:spcPts val="0"/>
              </a:spcAft>
              <a:buClr>
                <a:schemeClr val="dk1"/>
              </a:buClr>
              <a:buSzPts val="1600"/>
              <a:buFont typeface="Inter"/>
              <a:buNone/>
              <a:defRPr sz="1600">
                <a:solidFill>
                  <a:schemeClr val="dk1"/>
                </a:solidFill>
              </a:defRPr>
            </a:lvl2pPr>
            <a:lvl3pPr lvl="2">
              <a:spcBef>
                <a:spcPts val="0"/>
              </a:spcBef>
              <a:spcAft>
                <a:spcPts val="0"/>
              </a:spcAft>
              <a:buClr>
                <a:schemeClr val="dk1"/>
              </a:buClr>
              <a:buSzPts val="1600"/>
              <a:buFont typeface="Inter"/>
              <a:buNone/>
              <a:defRPr sz="1600">
                <a:solidFill>
                  <a:schemeClr val="dk1"/>
                </a:solidFill>
              </a:defRPr>
            </a:lvl3pPr>
            <a:lvl4pPr lvl="3">
              <a:spcBef>
                <a:spcPts val="0"/>
              </a:spcBef>
              <a:spcAft>
                <a:spcPts val="0"/>
              </a:spcAft>
              <a:buClr>
                <a:schemeClr val="dk1"/>
              </a:buClr>
              <a:buSzPts val="1600"/>
              <a:buFont typeface="Inter"/>
              <a:buNone/>
              <a:defRPr sz="1600">
                <a:solidFill>
                  <a:schemeClr val="dk1"/>
                </a:solidFill>
              </a:defRPr>
            </a:lvl4pPr>
            <a:lvl5pPr lvl="4">
              <a:spcBef>
                <a:spcPts val="0"/>
              </a:spcBef>
              <a:spcAft>
                <a:spcPts val="0"/>
              </a:spcAft>
              <a:buClr>
                <a:schemeClr val="dk1"/>
              </a:buClr>
              <a:buSzPts val="1600"/>
              <a:buFont typeface="Inter"/>
              <a:buNone/>
              <a:defRPr sz="1600">
                <a:solidFill>
                  <a:schemeClr val="dk1"/>
                </a:solidFill>
              </a:defRPr>
            </a:lvl5pPr>
            <a:lvl6pPr lvl="5">
              <a:spcBef>
                <a:spcPts val="0"/>
              </a:spcBef>
              <a:spcAft>
                <a:spcPts val="0"/>
              </a:spcAft>
              <a:buClr>
                <a:schemeClr val="dk1"/>
              </a:buClr>
              <a:buSzPts val="1600"/>
              <a:buFont typeface="Inter"/>
              <a:buNone/>
              <a:defRPr sz="1600">
                <a:solidFill>
                  <a:schemeClr val="dk1"/>
                </a:solidFill>
              </a:defRPr>
            </a:lvl6pPr>
            <a:lvl7pPr lvl="6">
              <a:spcBef>
                <a:spcPts val="0"/>
              </a:spcBef>
              <a:spcAft>
                <a:spcPts val="0"/>
              </a:spcAft>
              <a:buClr>
                <a:schemeClr val="dk1"/>
              </a:buClr>
              <a:buSzPts val="1600"/>
              <a:buFont typeface="Inter"/>
              <a:buNone/>
              <a:defRPr sz="1600">
                <a:solidFill>
                  <a:schemeClr val="dk1"/>
                </a:solidFill>
              </a:defRPr>
            </a:lvl7pPr>
            <a:lvl8pPr lvl="7">
              <a:spcBef>
                <a:spcPts val="0"/>
              </a:spcBef>
              <a:spcAft>
                <a:spcPts val="0"/>
              </a:spcAft>
              <a:buClr>
                <a:schemeClr val="dk1"/>
              </a:buClr>
              <a:buSzPts val="1600"/>
              <a:buFont typeface="Inter"/>
              <a:buNone/>
              <a:defRPr sz="1600">
                <a:solidFill>
                  <a:schemeClr val="dk1"/>
                </a:solidFill>
              </a:defRPr>
            </a:lvl8pPr>
            <a:lvl9pPr lvl="8">
              <a:spcBef>
                <a:spcPts val="0"/>
              </a:spcBef>
              <a:spcAft>
                <a:spcPts val="0"/>
              </a:spcAft>
              <a:buClr>
                <a:schemeClr val="dk1"/>
              </a:buClr>
              <a:buSzPts val="1600"/>
              <a:buFont typeface="Inter"/>
              <a:buNone/>
              <a:defRPr sz="1600">
                <a:solidFill>
                  <a:schemeClr val="dk1"/>
                </a:solidFill>
              </a:defRPr>
            </a:lvl9pPr>
          </a:lstStyle>
          <a:p/>
        </p:txBody>
      </p:sp>
      <p:sp>
        <p:nvSpPr>
          <p:cNvPr id="185" name="Google Shape;185;p16"/>
          <p:cNvSpPr txBox="1"/>
          <p:nvPr>
            <p:ph idx="3" type="subTitle"/>
          </p:nvPr>
        </p:nvSpPr>
        <p:spPr>
          <a:xfrm>
            <a:off x="6413584" y="2149316"/>
            <a:ext cx="2451300" cy="619800"/>
          </a:xfrm>
          <a:prstGeom prst="rect">
            <a:avLst/>
          </a:prstGeom>
        </p:spPr>
        <p:txBody>
          <a:bodyPr anchorCtr="0" anchor="t" bIns="91425" lIns="0" spcFirstLastPara="1" rIns="0" wrap="square" tIns="91425">
            <a:noAutofit/>
          </a:bodyPr>
          <a:lstStyle>
            <a:lvl1pPr lvl="0">
              <a:lnSpc>
                <a:spcPct val="90000"/>
              </a:lnSpc>
              <a:spcBef>
                <a:spcPts val="0"/>
              </a:spcBef>
              <a:spcAft>
                <a:spcPts val="0"/>
              </a:spcAft>
              <a:buSzPts val="1600"/>
              <a:buFont typeface="Inter"/>
              <a:buNone/>
              <a:defRPr sz="1600"/>
            </a:lvl1pPr>
            <a:lvl2pPr lvl="1">
              <a:spcBef>
                <a:spcPts val="0"/>
              </a:spcBef>
              <a:spcAft>
                <a:spcPts val="0"/>
              </a:spcAft>
              <a:buClr>
                <a:schemeClr val="dk1"/>
              </a:buClr>
              <a:buSzPts val="1600"/>
              <a:buFont typeface="Inter"/>
              <a:buNone/>
              <a:defRPr sz="1600">
                <a:solidFill>
                  <a:schemeClr val="dk1"/>
                </a:solidFill>
              </a:defRPr>
            </a:lvl2pPr>
            <a:lvl3pPr lvl="2">
              <a:spcBef>
                <a:spcPts val="0"/>
              </a:spcBef>
              <a:spcAft>
                <a:spcPts val="0"/>
              </a:spcAft>
              <a:buClr>
                <a:schemeClr val="dk1"/>
              </a:buClr>
              <a:buSzPts val="1600"/>
              <a:buFont typeface="Inter"/>
              <a:buNone/>
              <a:defRPr sz="1600">
                <a:solidFill>
                  <a:schemeClr val="dk1"/>
                </a:solidFill>
              </a:defRPr>
            </a:lvl3pPr>
            <a:lvl4pPr lvl="3">
              <a:spcBef>
                <a:spcPts val="0"/>
              </a:spcBef>
              <a:spcAft>
                <a:spcPts val="0"/>
              </a:spcAft>
              <a:buClr>
                <a:schemeClr val="dk1"/>
              </a:buClr>
              <a:buSzPts val="1600"/>
              <a:buFont typeface="Inter"/>
              <a:buNone/>
              <a:defRPr sz="1600">
                <a:solidFill>
                  <a:schemeClr val="dk1"/>
                </a:solidFill>
              </a:defRPr>
            </a:lvl4pPr>
            <a:lvl5pPr lvl="4">
              <a:spcBef>
                <a:spcPts val="0"/>
              </a:spcBef>
              <a:spcAft>
                <a:spcPts val="0"/>
              </a:spcAft>
              <a:buClr>
                <a:schemeClr val="dk1"/>
              </a:buClr>
              <a:buSzPts val="1600"/>
              <a:buFont typeface="Inter"/>
              <a:buNone/>
              <a:defRPr sz="1600">
                <a:solidFill>
                  <a:schemeClr val="dk1"/>
                </a:solidFill>
              </a:defRPr>
            </a:lvl5pPr>
            <a:lvl6pPr lvl="5">
              <a:spcBef>
                <a:spcPts val="0"/>
              </a:spcBef>
              <a:spcAft>
                <a:spcPts val="0"/>
              </a:spcAft>
              <a:buClr>
                <a:schemeClr val="dk1"/>
              </a:buClr>
              <a:buSzPts val="1600"/>
              <a:buFont typeface="Inter"/>
              <a:buNone/>
              <a:defRPr sz="1600">
                <a:solidFill>
                  <a:schemeClr val="dk1"/>
                </a:solidFill>
              </a:defRPr>
            </a:lvl6pPr>
            <a:lvl7pPr lvl="6">
              <a:spcBef>
                <a:spcPts val="0"/>
              </a:spcBef>
              <a:spcAft>
                <a:spcPts val="0"/>
              </a:spcAft>
              <a:buClr>
                <a:schemeClr val="dk1"/>
              </a:buClr>
              <a:buSzPts val="1600"/>
              <a:buFont typeface="Inter"/>
              <a:buNone/>
              <a:defRPr sz="1600">
                <a:solidFill>
                  <a:schemeClr val="dk1"/>
                </a:solidFill>
              </a:defRPr>
            </a:lvl7pPr>
            <a:lvl8pPr lvl="7">
              <a:spcBef>
                <a:spcPts val="0"/>
              </a:spcBef>
              <a:spcAft>
                <a:spcPts val="0"/>
              </a:spcAft>
              <a:buClr>
                <a:schemeClr val="dk1"/>
              </a:buClr>
              <a:buSzPts val="1600"/>
              <a:buFont typeface="Inter"/>
              <a:buNone/>
              <a:defRPr sz="1600">
                <a:solidFill>
                  <a:schemeClr val="dk1"/>
                </a:solidFill>
              </a:defRPr>
            </a:lvl8pPr>
            <a:lvl9pPr lvl="8">
              <a:spcBef>
                <a:spcPts val="0"/>
              </a:spcBef>
              <a:spcAft>
                <a:spcPts val="0"/>
              </a:spcAft>
              <a:buClr>
                <a:schemeClr val="dk1"/>
              </a:buClr>
              <a:buSzPts val="1600"/>
              <a:buFont typeface="Inter"/>
              <a:buNone/>
              <a:defRPr sz="1600">
                <a:solidFill>
                  <a:schemeClr val="dk1"/>
                </a:solidFill>
              </a:defRPr>
            </a:lvl9pPr>
          </a:lstStyle>
          <a:p/>
        </p:txBody>
      </p:sp>
      <p:sp>
        <p:nvSpPr>
          <p:cNvPr id="186" name="Google Shape;186;p16"/>
          <p:cNvSpPr txBox="1"/>
          <p:nvPr>
            <p:ph idx="4" type="body"/>
          </p:nvPr>
        </p:nvSpPr>
        <p:spPr>
          <a:xfrm>
            <a:off x="284400" y="2950425"/>
            <a:ext cx="2450700" cy="1909800"/>
          </a:xfrm>
          <a:prstGeom prst="rect">
            <a:avLst/>
          </a:prstGeom>
        </p:spPr>
        <p:txBody>
          <a:bodyPr anchorCtr="0" anchor="t" bIns="91425" lIns="0" spcFirstLastPara="1" rIns="0" wrap="square" tIns="91425">
            <a:noAutofit/>
          </a:bodyPr>
          <a:lstStyle>
            <a:lvl1pPr indent="-292100" lvl="0" marL="457200">
              <a:spcBef>
                <a:spcPts val="0"/>
              </a:spcBef>
              <a:spcAft>
                <a:spcPts val="0"/>
              </a:spcAft>
              <a:buSzPts val="1000"/>
              <a:buFont typeface="Inter Light"/>
              <a:buChar char="●"/>
              <a:defRPr sz="1000">
                <a:latin typeface="Inter Light"/>
                <a:ea typeface="Inter Light"/>
                <a:cs typeface="Inter Light"/>
                <a:sym typeface="Inter Light"/>
              </a:defRPr>
            </a:lvl1pPr>
            <a:lvl2pPr indent="-292100" lvl="1" marL="914400">
              <a:spcBef>
                <a:spcPts val="800"/>
              </a:spcBef>
              <a:spcAft>
                <a:spcPts val="0"/>
              </a:spcAft>
              <a:buSzPts val="1000"/>
              <a:buFont typeface="Inter Light"/>
              <a:buChar char="○"/>
              <a:defRPr sz="1000">
                <a:latin typeface="Inter Light"/>
                <a:ea typeface="Inter Light"/>
                <a:cs typeface="Inter Light"/>
                <a:sym typeface="Inter Light"/>
              </a:defRPr>
            </a:lvl2pPr>
            <a:lvl3pPr indent="-292100" lvl="2" marL="1371600">
              <a:spcBef>
                <a:spcPts val="800"/>
              </a:spcBef>
              <a:spcAft>
                <a:spcPts val="0"/>
              </a:spcAft>
              <a:buSzPts val="1000"/>
              <a:buFont typeface="Inter Light"/>
              <a:buChar char="■"/>
              <a:defRPr sz="1000">
                <a:latin typeface="Inter Light"/>
                <a:ea typeface="Inter Light"/>
                <a:cs typeface="Inter Light"/>
                <a:sym typeface="Inter Light"/>
              </a:defRPr>
            </a:lvl3pPr>
            <a:lvl4pPr indent="-292100" lvl="3" marL="1828800">
              <a:spcBef>
                <a:spcPts val="800"/>
              </a:spcBef>
              <a:spcAft>
                <a:spcPts val="0"/>
              </a:spcAft>
              <a:buSzPts val="1000"/>
              <a:buFont typeface="Inter Light"/>
              <a:buChar char="●"/>
              <a:defRPr sz="1000">
                <a:latin typeface="Inter Light"/>
                <a:ea typeface="Inter Light"/>
                <a:cs typeface="Inter Light"/>
                <a:sym typeface="Inter Light"/>
              </a:defRPr>
            </a:lvl4pPr>
            <a:lvl5pPr indent="-292100" lvl="4" marL="2286000">
              <a:spcBef>
                <a:spcPts val="800"/>
              </a:spcBef>
              <a:spcAft>
                <a:spcPts val="0"/>
              </a:spcAft>
              <a:buSzPts val="1000"/>
              <a:buFont typeface="Inter Light"/>
              <a:buChar char="○"/>
              <a:defRPr sz="1000">
                <a:latin typeface="Inter Light"/>
                <a:ea typeface="Inter Light"/>
                <a:cs typeface="Inter Light"/>
                <a:sym typeface="Inter Light"/>
              </a:defRPr>
            </a:lvl5pPr>
            <a:lvl6pPr indent="-292100" lvl="5" marL="2743200">
              <a:spcBef>
                <a:spcPts val="800"/>
              </a:spcBef>
              <a:spcAft>
                <a:spcPts val="0"/>
              </a:spcAft>
              <a:buSzPts val="1000"/>
              <a:buFont typeface="Inter Light"/>
              <a:buChar char="■"/>
              <a:defRPr sz="1000">
                <a:latin typeface="Inter Light"/>
                <a:ea typeface="Inter Light"/>
                <a:cs typeface="Inter Light"/>
                <a:sym typeface="Inter Light"/>
              </a:defRPr>
            </a:lvl6pPr>
            <a:lvl7pPr indent="-292100" lvl="6" marL="3200400">
              <a:spcBef>
                <a:spcPts val="800"/>
              </a:spcBef>
              <a:spcAft>
                <a:spcPts val="0"/>
              </a:spcAft>
              <a:buSzPts val="1000"/>
              <a:buFont typeface="Inter Light"/>
              <a:buChar char="●"/>
              <a:defRPr sz="1000">
                <a:latin typeface="Inter Light"/>
                <a:ea typeface="Inter Light"/>
                <a:cs typeface="Inter Light"/>
                <a:sym typeface="Inter Light"/>
              </a:defRPr>
            </a:lvl7pPr>
            <a:lvl8pPr indent="-292100" lvl="7" marL="3657600">
              <a:spcBef>
                <a:spcPts val="800"/>
              </a:spcBef>
              <a:spcAft>
                <a:spcPts val="0"/>
              </a:spcAft>
              <a:buSzPts val="1000"/>
              <a:buFont typeface="Inter Light"/>
              <a:buChar char="○"/>
              <a:defRPr sz="1000">
                <a:latin typeface="Inter Light"/>
                <a:ea typeface="Inter Light"/>
                <a:cs typeface="Inter Light"/>
                <a:sym typeface="Inter Light"/>
              </a:defRPr>
            </a:lvl8pPr>
            <a:lvl9pPr indent="-292100" lvl="8" marL="4114800">
              <a:spcBef>
                <a:spcPts val="800"/>
              </a:spcBef>
              <a:spcAft>
                <a:spcPts val="800"/>
              </a:spcAft>
              <a:buSzPts val="1000"/>
              <a:buFont typeface="Inter Light"/>
              <a:buChar char="■"/>
              <a:defRPr sz="1000">
                <a:latin typeface="Inter Light"/>
                <a:ea typeface="Inter Light"/>
                <a:cs typeface="Inter Light"/>
                <a:sym typeface="Inter Light"/>
              </a:defRPr>
            </a:lvl9pPr>
          </a:lstStyle>
          <a:p/>
        </p:txBody>
      </p:sp>
      <p:sp>
        <p:nvSpPr>
          <p:cNvPr id="187" name="Google Shape;187;p16"/>
          <p:cNvSpPr txBox="1"/>
          <p:nvPr>
            <p:ph idx="5" type="body"/>
          </p:nvPr>
        </p:nvSpPr>
        <p:spPr>
          <a:xfrm>
            <a:off x="3356096" y="2950425"/>
            <a:ext cx="2450700" cy="1909800"/>
          </a:xfrm>
          <a:prstGeom prst="rect">
            <a:avLst/>
          </a:prstGeom>
          <a:noFill/>
          <a:ln>
            <a:noFill/>
          </a:ln>
        </p:spPr>
        <p:txBody>
          <a:bodyPr anchorCtr="0" anchor="t" bIns="91425" lIns="0" spcFirstLastPara="1" rIns="0" wrap="square" tIns="91425">
            <a:noAutofit/>
          </a:bodyPr>
          <a:lstStyle>
            <a:lvl1pPr indent="-292100" lvl="0" marL="457200">
              <a:lnSpc>
                <a:spcPct val="115000"/>
              </a:lnSpc>
              <a:spcBef>
                <a:spcPts val="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1pPr>
            <a:lvl2pPr indent="-292100" lvl="1" marL="9144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2pPr>
            <a:lvl3pPr indent="-292100" lvl="2" marL="13716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3pPr>
            <a:lvl4pPr indent="-292100" lvl="3" marL="18288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4pPr>
            <a:lvl5pPr indent="-292100" lvl="4" marL="22860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5pPr>
            <a:lvl6pPr indent="-292100" lvl="5" marL="27432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6pPr>
            <a:lvl7pPr indent="-292100" lvl="6" marL="32004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7pPr>
            <a:lvl8pPr indent="-292100" lvl="7" marL="36576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8pPr>
            <a:lvl9pPr indent="-292100" lvl="8" marL="4114800">
              <a:lnSpc>
                <a:spcPct val="115000"/>
              </a:lnSpc>
              <a:spcBef>
                <a:spcPts val="800"/>
              </a:spcBef>
              <a:spcAft>
                <a:spcPts val="800"/>
              </a:spcAft>
              <a:buClr>
                <a:schemeClr val="dk1"/>
              </a:buClr>
              <a:buSzPts val="1000"/>
              <a:buFont typeface="Inter Light"/>
              <a:buChar char="■"/>
              <a:defRPr sz="1000">
                <a:solidFill>
                  <a:schemeClr val="dk1"/>
                </a:solidFill>
                <a:latin typeface="Inter Light"/>
                <a:ea typeface="Inter Light"/>
                <a:cs typeface="Inter Light"/>
                <a:sym typeface="Inter Light"/>
              </a:defRPr>
            </a:lvl9pPr>
          </a:lstStyle>
          <a:p/>
        </p:txBody>
      </p:sp>
      <p:sp>
        <p:nvSpPr>
          <p:cNvPr id="188" name="Google Shape;188;p16"/>
          <p:cNvSpPr txBox="1"/>
          <p:nvPr>
            <p:ph idx="6" type="body"/>
          </p:nvPr>
        </p:nvSpPr>
        <p:spPr>
          <a:xfrm>
            <a:off x="6413576" y="2950425"/>
            <a:ext cx="2450700" cy="1909800"/>
          </a:xfrm>
          <a:prstGeom prst="rect">
            <a:avLst/>
          </a:prstGeom>
          <a:noFill/>
          <a:ln>
            <a:noFill/>
          </a:ln>
        </p:spPr>
        <p:txBody>
          <a:bodyPr anchorCtr="0" anchor="t" bIns="91425" lIns="0" spcFirstLastPara="1" rIns="0" wrap="square" tIns="91425">
            <a:noAutofit/>
          </a:bodyPr>
          <a:lstStyle>
            <a:lvl1pPr indent="-292100" lvl="0" marL="457200">
              <a:lnSpc>
                <a:spcPct val="115000"/>
              </a:lnSpc>
              <a:spcBef>
                <a:spcPts val="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1pPr>
            <a:lvl2pPr indent="-292100" lvl="1" marL="9144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2pPr>
            <a:lvl3pPr indent="-292100" lvl="2" marL="13716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3pPr>
            <a:lvl4pPr indent="-292100" lvl="3" marL="18288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4pPr>
            <a:lvl5pPr indent="-292100" lvl="4" marL="22860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5pPr>
            <a:lvl6pPr indent="-292100" lvl="5" marL="27432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6pPr>
            <a:lvl7pPr indent="-292100" lvl="6" marL="32004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7pPr>
            <a:lvl8pPr indent="-292100" lvl="7" marL="36576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8pPr>
            <a:lvl9pPr indent="-292100" lvl="8" marL="4114800">
              <a:lnSpc>
                <a:spcPct val="115000"/>
              </a:lnSpc>
              <a:spcBef>
                <a:spcPts val="800"/>
              </a:spcBef>
              <a:spcAft>
                <a:spcPts val="800"/>
              </a:spcAft>
              <a:buClr>
                <a:schemeClr val="dk1"/>
              </a:buClr>
              <a:buSzPts val="1000"/>
              <a:buFont typeface="Inter Light"/>
              <a:buChar char="■"/>
              <a:defRPr sz="1000">
                <a:solidFill>
                  <a:schemeClr val="dk1"/>
                </a:solidFill>
                <a:latin typeface="Inter Light"/>
                <a:ea typeface="Inter Light"/>
                <a:cs typeface="Inter Light"/>
                <a:sym typeface="Inter Light"/>
              </a:defRPr>
            </a:lvl9pPr>
          </a:lstStyle>
          <a:p/>
        </p:txBody>
      </p:sp>
      <p:sp>
        <p:nvSpPr>
          <p:cNvPr id="189" name="Google Shape;189;p16"/>
          <p:cNvSpPr/>
          <p:nvPr/>
        </p:nvSpPr>
        <p:spPr>
          <a:xfrm>
            <a:off x="2175" y="-25"/>
            <a:ext cx="9144000" cy="17481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190" name="Google Shape;190;p16"/>
          <p:cNvSpPr txBox="1"/>
          <p:nvPr>
            <p:ph type="title"/>
          </p:nvPr>
        </p:nvSpPr>
        <p:spPr>
          <a:xfrm>
            <a:off x="284400" y="828727"/>
            <a:ext cx="6418200" cy="713700"/>
          </a:xfrm>
          <a:prstGeom prst="rect">
            <a:avLst/>
          </a:prstGeom>
        </p:spPr>
        <p:txBody>
          <a:bodyPr anchorCtr="0" anchor="b" bIns="91425" lIns="0" spcFirstLastPara="1" rIns="0" wrap="square" tIns="91425">
            <a:noAutofit/>
          </a:bodyPr>
          <a:lstStyle>
            <a:lvl1pPr lvl="0">
              <a:lnSpc>
                <a:spcPct val="100000"/>
              </a:lnSpc>
              <a:spcBef>
                <a:spcPts val="0"/>
              </a:spcBef>
              <a:spcAft>
                <a:spcPts val="0"/>
              </a:spcAft>
              <a:buNone/>
              <a:defRPr sz="2000">
                <a:latin typeface="Inter Light"/>
                <a:ea typeface="Inter Light"/>
                <a:cs typeface="Inter Light"/>
                <a:sym typeface="Inter Light"/>
              </a:defRPr>
            </a:lvl1pPr>
            <a:lvl2pPr lvl="1">
              <a:lnSpc>
                <a:spcPct val="100000"/>
              </a:lnSpc>
              <a:spcBef>
                <a:spcPts val="0"/>
              </a:spcBef>
              <a:spcAft>
                <a:spcPts val="0"/>
              </a:spcAft>
              <a:buNone/>
              <a:defRPr>
                <a:latin typeface="Inter Light"/>
                <a:ea typeface="Inter Light"/>
                <a:cs typeface="Inter Light"/>
                <a:sym typeface="Inter Light"/>
              </a:defRPr>
            </a:lvl2pPr>
            <a:lvl3pPr lvl="2">
              <a:lnSpc>
                <a:spcPct val="100000"/>
              </a:lnSpc>
              <a:spcBef>
                <a:spcPts val="0"/>
              </a:spcBef>
              <a:spcAft>
                <a:spcPts val="0"/>
              </a:spcAft>
              <a:buNone/>
              <a:defRPr>
                <a:latin typeface="Inter Light"/>
                <a:ea typeface="Inter Light"/>
                <a:cs typeface="Inter Light"/>
                <a:sym typeface="Inter Light"/>
              </a:defRPr>
            </a:lvl3pPr>
            <a:lvl4pPr lvl="3">
              <a:lnSpc>
                <a:spcPct val="100000"/>
              </a:lnSpc>
              <a:spcBef>
                <a:spcPts val="0"/>
              </a:spcBef>
              <a:spcAft>
                <a:spcPts val="0"/>
              </a:spcAft>
              <a:buNone/>
              <a:defRPr>
                <a:latin typeface="Inter Light"/>
                <a:ea typeface="Inter Light"/>
                <a:cs typeface="Inter Light"/>
                <a:sym typeface="Inter Light"/>
              </a:defRPr>
            </a:lvl4pPr>
            <a:lvl5pPr lvl="4">
              <a:lnSpc>
                <a:spcPct val="100000"/>
              </a:lnSpc>
              <a:spcBef>
                <a:spcPts val="0"/>
              </a:spcBef>
              <a:spcAft>
                <a:spcPts val="0"/>
              </a:spcAft>
              <a:buNone/>
              <a:defRPr>
                <a:latin typeface="Inter Light"/>
                <a:ea typeface="Inter Light"/>
                <a:cs typeface="Inter Light"/>
                <a:sym typeface="Inter Light"/>
              </a:defRPr>
            </a:lvl5pPr>
            <a:lvl6pPr lvl="5">
              <a:lnSpc>
                <a:spcPct val="100000"/>
              </a:lnSpc>
              <a:spcBef>
                <a:spcPts val="0"/>
              </a:spcBef>
              <a:spcAft>
                <a:spcPts val="0"/>
              </a:spcAft>
              <a:buNone/>
              <a:defRPr>
                <a:latin typeface="Inter Light"/>
                <a:ea typeface="Inter Light"/>
                <a:cs typeface="Inter Light"/>
                <a:sym typeface="Inter Light"/>
              </a:defRPr>
            </a:lvl6pPr>
            <a:lvl7pPr lvl="6">
              <a:lnSpc>
                <a:spcPct val="100000"/>
              </a:lnSpc>
              <a:spcBef>
                <a:spcPts val="0"/>
              </a:spcBef>
              <a:spcAft>
                <a:spcPts val="0"/>
              </a:spcAft>
              <a:buNone/>
              <a:defRPr>
                <a:latin typeface="Inter Light"/>
                <a:ea typeface="Inter Light"/>
                <a:cs typeface="Inter Light"/>
                <a:sym typeface="Inter Light"/>
              </a:defRPr>
            </a:lvl7pPr>
            <a:lvl8pPr lvl="7">
              <a:lnSpc>
                <a:spcPct val="100000"/>
              </a:lnSpc>
              <a:spcBef>
                <a:spcPts val="0"/>
              </a:spcBef>
              <a:spcAft>
                <a:spcPts val="0"/>
              </a:spcAft>
              <a:buNone/>
              <a:defRPr>
                <a:latin typeface="Inter Light"/>
                <a:ea typeface="Inter Light"/>
                <a:cs typeface="Inter Light"/>
                <a:sym typeface="Inter Light"/>
              </a:defRPr>
            </a:lvl8pPr>
            <a:lvl9pPr lvl="8">
              <a:lnSpc>
                <a:spcPct val="100000"/>
              </a:lnSpc>
              <a:spcBef>
                <a:spcPts val="0"/>
              </a:spcBef>
              <a:spcAft>
                <a:spcPts val="0"/>
              </a:spcAft>
              <a:buNone/>
              <a:defRPr>
                <a:latin typeface="Inter Light"/>
                <a:ea typeface="Inter Light"/>
                <a:cs typeface="Inter Light"/>
                <a:sym typeface="Inter Light"/>
              </a:defRPr>
            </a:lvl9pPr>
          </a:lstStyle>
          <a:p/>
        </p:txBody>
      </p:sp>
      <p:sp>
        <p:nvSpPr>
          <p:cNvPr id="191" name="Google Shape;191;p16"/>
          <p:cNvSpPr txBox="1"/>
          <p:nvPr>
            <p:ph idx="7" type="subTitle"/>
          </p:nvPr>
        </p:nvSpPr>
        <p:spPr>
          <a:xfrm>
            <a:off x="284400" y="531600"/>
            <a:ext cx="4255500" cy="297600"/>
          </a:xfrm>
          <a:prstGeom prst="rect">
            <a:avLst/>
          </a:prstGeom>
        </p:spPr>
        <p:txBody>
          <a:bodyPr anchorCtr="0" anchor="t" bIns="91425" lIns="0" spcFirstLastPara="1" rIns="0" wrap="square" tIns="91425">
            <a:noAutofit/>
          </a:bodyPr>
          <a:lstStyle>
            <a:lvl1pPr lvl="0">
              <a:spcBef>
                <a:spcPts val="0"/>
              </a:spcBef>
              <a:spcAft>
                <a:spcPts val="0"/>
              </a:spcAft>
              <a:buSzPts val="900"/>
              <a:buFont typeface="Inter Medium"/>
              <a:buNone/>
              <a:defRPr sz="900">
                <a:latin typeface="Inter Medium"/>
                <a:ea typeface="Inter Medium"/>
                <a:cs typeface="Inter Medium"/>
                <a:sym typeface="Inter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2" name="Google Shape;192;p16"/>
          <p:cNvSpPr txBox="1"/>
          <p:nvPr/>
        </p:nvSpPr>
        <p:spPr>
          <a:xfrm>
            <a:off x="284700" y="64031"/>
            <a:ext cx="903300" cy="292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700">
                <a:solidFill>
                  <a:schemeClr val="dk1"/>
                </a:solidFill>
                <a:latin typeface="Inter"/>
                <a:ea typeface="Inter"/>
                <a:cs typeface="Inter"/>
                <a:sym typeface="Inter"/>
              </a:rPr>
              <a:t>Confidential </a:t>
            </a:r>
            <a:endParaRPr sz="700">
              <a:solidFill>
                <a:schemeClr val="dk1"/>
              </a:solidFill>
              <a:latin typeface="Inter"/>
              <a:ea typeface="Inter"/>
              <a:cs typeface="Inter"/>
              <a:sym typeface="Inter"/>
            </a:endParaRPr>
          </a:p>
        </p:txBody>
      </p:sp>
      <p:sp>
        <p:nvSpPr>
          <p:cNvPr id="193" name="Google Shape;193;p16"/>
          <p:cNvSpPr txBox="1"/>
          <p:nvPr>
            <p:ph idx="12" type="sldNum"/>
          </p:nvPr>
        </p:nvSpPr>
        <p:spPr>
          <a:xfrm>
            <a:off x="8314451" y="64031"/>
            <a:ext cx="548700" cy="292500"/>
          </a:xfrm>
          <a:prstGeom prst="rect">
            <a:avLst/>
          </a:prstGeom>
        </p:spPr>
        <p:txBody>
          <a:bodyPr anchorCtr="0" anchor="t" bIns="91425" lIns="0" spcFirstLastPara="1" rIns="0" wrap="square" tIns="91425">
            <a:spAutoFit/>
          </a:bodyPr>
          <a:lstStyle>
            <a:lvl1pPr lvl="0">
              <a:buNone/>
              <a:defRPr sz="700">
                <a:solidFill>
                  <a:schemeClr val="dk1"/>
                </a:solidFill>
                <a:latin typeface="Inter"/>
                <a:ea typeface="Inter"/>
                <a:cs typeface="Inter"/>
                <a:sym typeface="Inter"/>
              </a:defRPr>
            </a:lvl1pPr>
            <a:lvl2pPr lvl="1">
              <a:buNone/>
              <a:defRPr sz="700">
                <a:solidFill>
                  <a:schemeClr val="dk1"/>
                </a:solidFill>
                <a:latin typeface="Inter"/>
                <a:ea typeface="Inter"/>
                <a:cs typeface="Inter"/>
                <a:sym typeface="Inter"/>
              </a:defRPr>
            </a:lvl2pPr>
            <a:lvl3pPr lvl="2">
              <a:buNone/>
              <a:defRPr sz="700">
                <a:solidFill>
                  <a:schemeClr val="dk1"/>
                </a:solidFill>
                <a:latin typeface="Inter"/>
                <a:ea typeface="Inter"/>
                <a:cs typeface="Inter"/>
                <a:sym typeface="Inter"/>
              </a:defRPr>
            </a:lvl3pPr>
            <a:lvl4pPr lvl="3">
              <a:buNone/>
              <a:defRPr sz="700">
                <a:solidFill>
                  <a:schemeClr val="dk1"/>
                </a:solidFill>
                <a:latin typeface="Inter"/>
                <a:ea typeface="Inter"/>
                <a:cs typeface="Inter"/>
                <a:sym typeface="Inter"/>
              </a:defRPr>
            </a:lvl4pPr>
            <a:lvl5pPr lvl="4">
              <a:buNone/>
              <a:defRPr sz="700">
                <a:solidFill>
                  <a:schemeClr val="dk1"/>
                </a:solidFill>
                <a:latin typeface="Inter"/>
                <a:ea typeface="Inter"/>
                <a:cs typeface="Inter"/>
                <a:sym typeface="Inter"/>
              </a:defRPr>
            </a:lvl5pPr>
            <a:lvl6pPr lvl="5">
              <a:buNone/>
              <a:defRPr sz="700">
                <a:solidFill>
                  <a:schemeClr val="dk1"/>
                </a:solidFill>
                <a:latin typeface="Inter"/>
                <a:ea typeface="Inter"/>
                <a:cs typeface="Inter"/>
                <a:sym typeface="Inter"/>
              </a:defRPr>
            </a:lvl6pPr>
            <a:lvl7pPr lvl="6">
              <a:buNone/>
              <a:defRPr sz="700">
                <a:solidFill>
                  <a:schemeClr val="dk1"/>
                </a:solidFill>
                <a:latin typeface="Inter"/>
                <a:ea typeface="Inter"/>
                <a:cs typeface="Inter"/>
                <a:sym typeface="Inter"/>
              </a:defRPr>
            </a:lvl7pPr>
            <a:lvl8pPr lvl="7">
              <a:buNone/>
              <a:defRPr sz="700">
                <a:solidFill>
                  <a:schemeClr val="dk1"/>
                </a:solidFill>
                <a:latin typeface="Inter"/>
                <a:ea typeface="Inter"/>
                <a:cs typeface="Inter"/>
                <a:sym typeface="Inter"/>
              </a:defRPr>
            </a:lvl8pPr>
            <a:lvl9pPr lvl="8">
              <a:buNone/>
              <a:defRPr sz="700">
                <a:solidFill>
                  <a:schemeClr val="dk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 Alt 4">
  <p:cSld name="CUSTOM_20_1_1">
    <p:bg>
      <p:bgPr>
        <a:solidFill>
          <a:schemeClr val="dk2"/>
        </a:solidFill>
      </p:bgPr>
    </p:bg>
    <p:spTree>
      <p:nvGrpSpPr>
        <p:cNvPr id="194" name="Shape 194"/>
        <p:cNvGrpSpPr/>
        <p:nvPr/>
      </p:nvGrpSpPr>
      <p:grpSpPr>
        <a:xfrm>
          <a:off x="0" y="0"/>
          <a:ext cx="0" cy="0"/>
          <a:chOff x="0" y="0"/>
          <a:chExt cx="0" cy="0"/>
        </a:xfrm>
      </p:grpSpPr>
      <p:sp>
        <p:nvSpPr>
          <p:cNvPr id="195" name="Google Shape;195;p17"/>
          <p:cNvSpPr/>
          <p:nvPr/>
        </p:nvSpPr>
        <p:spPr>
          <a:xfrm>
            <a:off x="2175" y="-25"/>
            <a:ext cx="9144000" cy="17481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a:ea typeface="Inter"/>
              <a:cs typeface="Inter"/>
              <a:sym typeface="Inter"/>
            </a:endParaRPr>
          </a:p>
        </p:txBody>
      </p:sp>
      <p:sp>
        <p:nvSpPr>
          <p:cNvPr id="196" name="Google Shape;196;p17"/>
          <p:cNvSpPr txBox="1"/>
          <p:nvPr>
            <p:ph idx="1" type="subTitle"/>
          </p:nvPr>
        </p:nvSpPr>
        <p:spPr>
          <a:xfrm>
            <a:off x="284400" y="2149316"/>
            <a:ext cx="2451300" cy="619800"/>
          </a:xfrm>
          <a:prstGeom prst="rect">
            <a:avLst/>
          </a:prstGeom>
        </p:spPr>
        <p:txBody>
          <a:bodyPr anchorCtr="0" anchor="t" bIns="91425" lIns="0" spcFirstLastPara="1" rIns="0" wrap="square" tIns="91425">
            <a:noAutofit/>
          </a:bodyPr>
          <a:lstStyle>
            <a:lvl1pPr lvl="0">
              <a:lnSpc>
                <a:spcPct val="115000"/>
              </a:lnSpc>
              <a:spcBef>
                <a:spcPts val="0"/>
              </a:spcBef>
              <a:spcAft>
                <a:spcPts val="0"/>
              </a:spcAft>
              <a:buSzPts val="1600"/>
              <a:buFont typeface="Inter"/>
              <a:buNone/>
              <a:defRPr sz="1600"/>
            </a:lvl1pPr>
            <a:lvl2pPr lvl="1">
              <a:lnSpc>
                <a:spcPct val="115000"/>
              </a:lnSpc>
              <a:spcBef>
                <a:spcPts val="0"/>
              </a:spcBef>
              <a:spcAft>
                <a:spcPts val="0"/>
              </a:spcAft>
              <a:buClr>
                <a:schemeClr val="dk1"/>
              </a:buClr>
              <a:buSzPts val="1600"/>
              <a:buFont typeface="Inter"/>
              <a:buNone/>
              <a:defRPr sz="1600">
                <a:solidFill>
                  <a:schemeClr val="dk1"/>
                </a:solidFill>
              </a:defRPr>
            </a:lvl2pPr>
            <a:lvl3pPr lvl="2">
              <a:lnSpc>
                <a:spcPct val="115000"/>
              </a:lnSpc>
              <a:spcBef>
                <a:spcPts val="0"/>
              </a:spcBef>
              <a:spcAft>
                <a:spcPts val="0"/>
              </a:spcAft>
              <a:buClr>
                <a:schemeClr val="dk1"/>
              </a:buClr>
              <a:buSzPts val="1600"/>
              <a:buFont typeface="Inter"/>
              <a:buNone/>
              <a:defRPr sz="1600">
                <a:solidFill>
                  <a:schemeClr val="dk1"/>
                </a:solidFill>
              </a:defRPr>
            </a:lvl3pPr>
            <a:lvl4pPr lvl="3">
              <a:lnSpc>
                <a:spcPct val="115000"/>
              </a:lnSpc>
              <a:spcBef>
                <a:spcPts val="0"/>
              </a:spcBef>
              <a:spcAft>
                <a:spcPts val="0"/>
              </a:spcAft>
              <a:buClr>
                <a:schemeClr val="dk1"/>
              </a:buClr>
              <a:buSzPts val="1600"/>
              <a:buFont typeface="Inter"/>
              <a:buNone/>
              <a:defRPr sz="1600">
                <a:solidFill>
                  <a:schemeClr val="dk1"/>
                </a:solidFill>
              </a:defRPr>
            </a:lvl4pPr>
            <a:lvl5pPr lvl="4">
              <a:lnSpc>
                <a:spcPct val="115000"/>
              </a:lnSpc>
              <a:spcBef>
                <a:spcPts val="0"/>
              </a:spcBef>
              <a:spcAft>
                <a:spcPts val="0"/>
              </a:spcAft>
              <a:buClr>
                <a:schemeClr val="dk1"/>
              </a:buClr>
              <a:buSzPts val="1600"/>
              <a:buFont typeface="Inter"/>
              <a:buNone/>
              <a:defRPr sz="1600">
                <a:solidFill>
                  <a:schemeClr val="dk1"/>
                </a:solidFill>
              </a:defRPr>
            </a:lvl5pPr>
            <a:lvl6pPr lvl="5">
              <a:lnSpc>
                <a:spcPct val="115000"/>
              </a:lnSpc>
              <a:spcBef>
                <a:spcPts val="0"/>
              </a:spcBef>
              <a:spcAft>
                <a:spcPts val="0"/>
              </a:spcAft>
              <a:buClr>
                <a:schemeClr val="dk1"/>
              </a:buClr>
              <a:buSzPts val="1600"/>
              <a:buFont typeface="Inter"/>
              <a:buNone/>
              <a:defRPr sz="1600">
                <a:solidFill>
                  <a:schemeClr val="dk1"/>
                </a:solidFill>
              </a:defRPr>
            </a:lvl6pPr>
            <a:lvl7pPr lvl="6">
              <a:lnSpc>
                <a:spcPct val="115000"/>
              </a:lnSpc>
              <a:spcBef>
                <a:spcPts val="0"/>
              </a:spcBef>
              <a:spcAft>
                <a:spcPts val="0"/>
              </a:spcAft>
              <a:buClr>
                <a:schemeClr val="dk1"/>
              </a:buClr>
              <a:buSzPts val="1600"/>
              <a:buFont typeface="Inter"/>
              <a:buNone/>
              <a:defRPr sz="1600">
                <a:solidFill>
                  <a:schemeClr val="dk1"/>
                </a:solidFill>
              </a:defRPr>
            </a:lvl7pPr>
            <a:lvl8pPr lvl="7">
              <a:lnSpc>
                <a:spcPct val="115000"/>
              </a:lnSpc>
              <a:spcBef>
                <a:spcPts val="0"/>
              </a:spcBef>
              <a:spcAft>
                <a:spcPts val="0"/>
              </a:spcAft>
              <a:buClr>
                <a:schemeClr val="dk1"/>
              </a:buClr>
              <a:buSzPts val="1600"/>
              <a:buFont typeface="Inter"/>
              <a:buNone/>
              <a:defRPr sz="1600">
                <a:solidFill>
                  <a:schemeClr val="dk1"/>
                </a:solidFill>
              </a:defRPr>
            </a:lvl8pPr>
            <a:lvl9pPr lvl="8">
              <a:lnSpc>
                <a:spcPct val="115000"/>
              </a:lnSpc>
              <a:spcBef>
                <a:spcPts val="0"/>
              </a:spcBef>
              <a:spcAft>
                <a:spcPts val="0"/>
              </a:spcAft>
              <a:buClr>
                <a:schemeClr val="dk1"/>
              </a:buClr>
              <a:buSzPts val="1600"/>
              <a:buFont typeface="Inter"/>
              <a:buNone/>
              <a:defRPr sz="1600">
                <a:solidFill>
                  <a:schemeClr val="dk1"/>
                </a:solidFill>
              </a:defRPr>
            </a:lvl9pPr>
          </a:lstStyle>
          <a:p/>
        </p:txBody>
      </p:sp>
      <p:sp>
        <p:nvSpPr>
          <p:cNvPr id="197" name="Google Shape;197;p17"/>
          <p:cNvSpPr txBox="1"/>
          <p:nvPr>
            <p:ph idx="2" type="subTitle"/>
          </p:nvPr>
        </p:nvSpPr>
        <p:spPr>
          <a:xfrm>
            <a:off x="3356100" y="2149316"/>
            <a:ext cx="2451300" cy="619800"/>
          </a:xfrm>
          <a:prstGeom prst="rect">
            <a:avLst/>
          </a:prstGeom>
        </p:spPr>
        <p:txBody>
          <a:bodyPr anchorCtr="0" anchor="t" bIns="91425" lIns="0" spcFirstLastPara="1" rIns="0" wrap="square" tIns="91425">
            <a:noAutofit/>
          </a:bodyPr>
          <a:lstStyle>
            <a:lvl1pPr lvl="0">
              <a:lnSpc>
                <a:spcPct val="115000"/>
              </a:lnSpc>
              <a:spcBef>
                <a:spcPts val="0"/>
              </a:spcBef>
              <a:spcAft>
                <a:spcPts val="0"/>
              </a:spcAft>
              <a:buSzPts val="1600"/>
              <a:buFont typeface="Inter"/>
              <a:buNone/>
              <a:defRPr sz="1600"/>
            </a:lvl1pPr>
            <a:lvl2pPr lvl="1">
              <a:lnSpc>
                <a:spcPct val="115000"/>
              </a:lnSpc>
              <a:spcBef>
                <a:spcPts val="0"/>
              </a:spcBef>
              <a:spcAft>
                <a:spcPts val="0"/>
              </a:spcAft>
              <a:buClr>
                <a:schemeClr val="dk1"/>
              </a:buClr>
              <a:buSzPts val="1600"/>
              <a:buFont typeface="Inter"/>
              <a:buNone/>
              <a:defRPr sz="1600">
                <a:solidFill>
                  <a:schemeClr val="dk1"/>
                </a:solidFill>
              </a:defRPr>
            </a:lvl2pPr>
            <a:lvl3pPr lvl="2">
              <a:lnSpc>
                <a:spcPct val="115000"/>
              </a:lnSpc>
              <a:spcBef>
                <a:spcPts val="0"/>
              </a:spcBef>
              <a:spcAft>
                <a:spcPts val="0"/>
              </a:spcAft>
              <a:buClr>
                <a:schemeClr val="dk1"/>
              </a:buClr>
              <a:buSzPts val="1600"/>
              <a:buFont typeface="Inter"/>
              <a:buNone/>
              <a:defRPr sz="1600">
                <a:solidFill>
                  <a:schemeClr val="dk1"/>
                </a:solidFill>
              </a:defRPr>
            </a:lvl3pPr>
            <a:lvl4pPr lvl="3">
              <a:lnSpc>
                <a:spcPct val="115000"/>
              </a:lnSpc>
              <a:spcBef>
                <a:spcPts val="0"/>
              </a:spcBef>
              <a:spcAft>
                <a:spcPts val="0"/>
              </a:spcAft>
              <a:buClr>
                <a:schemeClr val="dk1"/>
              </a:buClr>
              <a:buSzPts val="1600"/>
              <a:buFont typeface="Inter"/>
              <a:buNone/>
              <a:defRPr sz="1600">
                <a:solidFill>
                  <a:schemeClr val="dk1"/>
                </a:solidFill>
              </a:defRPr>
            </a:lvl4pPr>
            <a:lvl5pPr lvl="4">
              <a:lnSpc>
                <a:spcPct val="115000"/>
              </a:lnSpc>
              <a:spcBef>
                <a:spcPts val="0"/>
              </a:spcBef>
              <a:spcAft>
                <a:spcPts val="0"/>
              </a:spcAft>
              <a:buClr>
                <a:schemeClr val="dk1"/>
              </a:buClr>
              <a:buSzPts val="1600"/>
              <a:buFont typeface="Inter"/>
              <a:buNone/>
              <a:defRPr sz="1600">
                <a:solidFill>
                  <a:schemeClr val="dk1"/>
                </a:solidFill>
              </a:defRPr>
            </a:lvl5pPr>
            <a:lvl6pPr lvl="5">
              <a:lnSpc>
                <a:spcPct val="115000"/>
              </a:lnSpc>
              <a:spcBef>
                <a:spcPts val="0"/>
              </a:spcBef>
              <a:spcAft>
                <a:spcPts val="0"/>
              </a:spcAft>
              <a:buClr>
                <a:schemeClr val="dk1"/>
              </a:buClr>
              <a:buSzPts val="1600"/>
              <a:buFont typeface="Inter"/>
              <a:buNone/>
              <a:defRPr sz="1600">
                <a:solidFill>
                  <a:schemeClr val="dk1"/>
                </a:solidFill>
              </a:defRPr>
            </a:lvl6pPr>
            <a:lvl7pPr lvl="6">
              <a:lnSpc>
                <a:spcPct val="115000"/>
              </a:lnSpc>
              <a:spcBef>
                <a:spcPts val="0"/>
              </a:spcBef>
              <a:spcAft>
                <a:spcPts val="0"/>
              </a:spcAft>
              <a:buClr>
                <a:schemeClr val="dk1"/>
              </a:buClr>
              <a:buSzPts val="1600"/>
              <a:buFont typeface="Inter"/>
              <a:buNone/>
              <a:defRPr sz="1600">
                <a:solidFill>
                  <a:schemeClr val="dk1"/>
                </a:solidFill>
              </a:defRPr>
            </a:lvl7pPr>
            <a:lvl8pPr lvl="7">
              <a:lnSpc>
                <a:spcPct val="115000"/>
              </a:lnSpc>
              <a:spcBef>
                <a:spcPts val="0"/>
              </a:spcBef>
              <a:spcAft>
                <a:spcPts val="0"/>
              </a:spcAft>
              <a:buClr>
                <a:schemeClr val="dk1"/>
              </a:buClr>
              <a:buSzPts val="1600"/>
              <a:buFont typeface="Inter"/>
              <a:buNone/>
              <a:defRPr sz="1600">
                <a:solidFill>
                  <a:schemeClr val="dk1"/>
                </a:solidFill>
              </a:defRPr>
            </a:lvl8pPr>
            <a:lvl9pPr lvl="8">
              <a:lnSpc>
                <a:spcPct val="115000"/>
              </a:lnSpc>
              <a:spcBef>
                <a:spcPts val="0"/>
              </a:spcBef>
              <a:spcAft>
                <a:spcPts val="0"/>
              </a:spcAft>
              <a:buClr>
                <a:schemeClr val="dk1"/>
              </a:buClr>
              <a:buSzPts val="1600"/>
              <a:buFont typeface="Inter"/>
              <a:buNone/>
              <a:defRPr sz="1600">
                <a:solidFill>
                  <a:schemeClr val="dk1"/>
                </a:solidFill>
              </a:defRPr>
            </a:lvl9pPr>
          </a:lstStyle>
          <a:p/>
        </p:txBody>
      </p:sp>
      <p:sp>
        <p:nvSpPr>
          <p:cNvPr id="198" name="Google Shape;198;p17"/>
          <p:cNvSpPr txBox="1"/>
          <p:nvPr>
            <p:ph idx="3" type="subTitle"/>
          </p:nvPr>
        </p:nvSpPr>
        <p:spPr>
          <a:xfrm>
            <a:off x="6413575" y="2149325"/>
            <a:ext cx="2451300" cy="619800"/>
          </a:xfrm>
          <a:prstGeom prst="rect">
            <a:avLst/>
          </a:prstGeom>
        </p:spPr>
        <p:txBody>
          <a:bodyPr anchorCtr="0" anchor="t" bIns="91425" lIns="0" spcFirstLastPara="1" rIns="0" wrap="square" tIns="91425">
            <a:noAutofit/>
          </a:bodyPr>
          <a:lstStyle>
            <a:lvl1pPr lvl="0">
              <a:lnSpc>
                <a:spcPct val="115000"/>
              </a:lnSpc>
              <a:spcBef>
                <a:spcPts val="0"/>
              </a:spcBef>
              <a:spcAft>
                <a:spcPts val="0"/>
              </a:spcAft>
              <a:buSzPts val="1600"/>
              <a:buFont typeface="Inter"/>
              <a:buNone/>
              <a:defRPr sz="1600"/>
            </a:lvl1pPr>
            <a:lvl2pPr lvl="1">
              <a:lnSpc>
                <a:spcPct val="115000"/>
              </a:lnSpc>
              <a:spcBef>
                <a:spcPts val="0"/>
              </a:spcBef>
              <a:spcAft>
                <a:spcPts val="0"/>
              </a:spcAft>
              <a:buClr>
                <a:schemeClr val="dk1"/>
              </a:buClr>
              <a:buSzPts val="1600"/>
              <a:buFont typeface="Inter"/>
              <a:buNone/>
              <a:defRPr sz="1600">
                <a:solidFill>
                  <a:schemeClr val="dk1"/>
                </a:solidFill>
              </a:defRPr>
            </a:lvl2pPr>
            <a:lvl3pPr lvl="2">
              <a:lnSpc>
                <a:spcPct val="115000"/>
              </a:lnSpc>
              <a:spcBef>
                <a:spcPts val="0"/>
              </a:spcBef>
              <a:spcAft>
                <a:spcPts val="0"/>
              </a:spcAft>
              <a:buClr>
                <a:schemeClr val="dk1"/>
              </a:buClr>
              <a:buSzPts val="1600"/>
              <a:buFont typeface="Inter"/>
              <a:buNone/>
              <a:defRPr sz="1600">
                <a:solidFill>
                  <a:schemeClr val="dk1"/>
                </a:solidFill>
              </a:defRPr>
            </a:lvl3pPr>
            <a:lvl4pPr lvl="3">
              <a:lnSpc>
                <a:spcPct val="115000"/>
              </a:lnSpc>
              <a:spcBef>
                <a:spcPts val="0"/>
              </a:spcBef>
              <a:spcAft>
                <a:spcPts val="0"/>
              </a:spcAft>
              <a:buClr>
                <a:schemeClr val="dk1"/>
              </a:buClr>
              <a:buSzPts val="1600"/>
              <a:buFont typeface="Inter"/>
              <a:buNone/>
              <a:defRPr sz="1600">
                <a:solidFill>
                  <a:schemeClr val="dk1"/>
                </a:solidFill>
              </a:defRPr>
            </a:lvl4pPr>
            <a:lvl5pPr lvl="4">
              <a:lnSpc>
                <a:spcPct val="115000"/>
              </a:lnSpc>
              <a:spcBef>
                <a:spcPts val="0"/>
              </a:spcBef>
              <a:spcAft>
                <a:spcPts val="0"/>
              </a:spcAft>
              <a:buClr>
                <a:schemeClr val="dk1"/>
              </a:buClr>
              <a:buSzPts val="1600"/>
              <a:buFont typeface="Inter"/>
              <a:buNone/>
              <a:defRPr sz="1600">
                <a:solidFill>
                  <a:schemeClr val="dk1"/>
                </a:solidFill>
              </a:defRPr>
            </a:lvl5pPr>
            <a:lvl6pPr lvl="5">
              <a:lnSpc>
                <a:spcPct val="115000"/>
              </a:lnSpc>
              <a:spcBef>
                <a:spcPts val="0"/>
              </a:spcBef>
              <a:spcAft>
                <a:spcPts val="0"/>
              </a:spcAft>
              <a:buClr>
                <a:schemeClr val="dk1"/>
              </a:buClr>
              <a:buSzPts val="1600"/>
              <a:buFont typeface="Inter"/>
              <a:buNone/>
              <a:defRPr sz="1600">
                <a:solidFill>
                  <a:schemeClr val="dk1"/>
                </a:solidFill>
              </a:defRPr>
            </a:lvl6pPr>
            <a:lvl7pPr lvl="6">
              <a:lnSpc>
                <a:spcPct val="115000"/>
              </a:lnSpc>
              <a:spcBef>
                <a:spcPts val="0"/>
              </a:spcBef>
              <a:spcAft>
                <a:spcPts val="0"/>
              </a:spcAft>
              <a:buClr>
                <a:schemeClr val="dk1"/>
              </a:buClr>
              <a:buSzPts val="1600"/>
              <a:buFont typeface="Inter"/>
              <a:buNone/>
              <a:defRPr sz="1600">
                <a:solidFill>
                  <a:schemeClr val="dk1"/>
                </a:solidFill>
              </a:defRPr>
            </a:lvl7pPr>
            <a:lvl8pPr lvl="7">
              <a:lnSpc>
                <a:spcPct val="115000"/>
              </a:lnSpc>
              <a:spcBef>
                <a:spcPts val="0"/>
              </a:spcBef>
              <a:spcAft>
                <a:spcPts val="0"/>
              </a:spcAft>
              <a:buClr>
                <a:schemeClr val="dk1"/>
              </a:buClr>
              <a:buSzPts val="1600"/>
              <a:buFont typeface="Inter"/>
              <a:buNone/>
              <a:defRPr sz="1600">
                <a:solidFill>
                  <a:schemeClr val="dk1"/>
                </a:solidFill>
              </a:defRPr>
            </a:lvl8pPr>
            <a:lvl9pPr lvl="8">
              <a:lnSpc>
                <a:spcPct val="115000"/>
              </a:lnSpc>
              <a:spcBef>
                <a:spcPts val="0"/>
              </a:spcBef>
              <a:spcAft>
                <a:spcPts val="0"/>
              </a:spcAft>
              <a:buClr>
                <a:schemeClr val="dk1"/>
              </a:buClr>
              <a:buSzPts val="1600"/>
              <a:buFont typeface="Inter"/>
              <a:buNone/>
              <a:defRPr sz="1600">
                <a:solidFill>
                  <a:schemeClr val="dk1"/>
                </a:solidFill>
              </a:defRPr>
            </a:lvl9pPr>
          </a:lstStyle>
          <a:p/>
        </p:txBody>
      </p:sp>
      <p:sp>
        <p:nvSpPr>
          <p:cNvPr id="199" name="Google Shape;199;p17"/>
          <p:cNvSpPr txBox="1"/>
          <p:nvPr/>
        </p:nvSpPr>
        <p:spPr>
          <a:xfrm>
            <a:off x="284700" y="64031"/>
            <a:ext cx="903300" cy="292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700">
                <a:solidFill>
                  <a:schemeClr val="dk1"/>
                </a:solidFill>
                <a:latin typeface="Inter"/>
                <a:ea typeface="Inter"/>
                <a:cs typeface="Inter"/>
                <a:sym typeface="Inter"/>
              </a:rPr>
              <a:t>Confidential </a:t>
            </a:r>
            <a:endParaRPr sz="700">
              <a:solidFill>
                <a:schemeClr val="dk1"/>
              </a:solidFill>
              <a:latin typeface="Inter"/>
              <a:ea typeface="Inter"/>
              <a:cs typeface="Inter"/>
              <a:sym typeface="Inter"/>
            </a:endParaRPr>
          </a:p>
        </p:txBody>
      </p:sp>
      <p:sp>
        <p:nvSpPr>
          <p:cNvPr id="200" name="Google Shape;200;p17"/>
          <p:cNvSpPr txBox="1"/>
          <p:nvPr>
            <p:ph idx="12" type="sldNum"/>
          </p:nvPr>
        </p:nvSpPr>
        <p:spPr>
          <a:xfrm>
            <a:off x="8314451" y="64031"/>
            <a:ext cx="548700" cy="292500"/>
          </a:xfrm>
          <a:prstGeom prst="rect">
            <a:avLst/>
          </a:prstGeom>
        </p:spPr>
        <p:txBody>
          <a:bodyPr anchorCtr="0" anchor="t" bIns="91425" lIns="0" spcFirstLastPara="1" rIns="0" wrap="square" tIns="91425">
            <a:spAutoFit/>
          </a:bodyPr>
          <a:lstStyle>
            <a:lvl1pPr lvl="0">
              <a:buNone/>
              <a:defRPr sz="700">
                <a:solidFill>
                  <a:schemeClr val="dk1"/>
                </a:solidFill>
                <a:latin typeface="Inter"/>
                <a:ea typeface="Inter"/>
                <a:cs typeface="Inter"/>
                <a:sym typeface="Inter"/>
              </a:defRPr>
            </a:lvl1pPr>
            <a:lvl2pPr lvl="1">
              <a:buNone/>
              <a:defRPr sz="700">
                <a:solidFill>
                  <a:schemeClr val="dk1"/>
                </a:solidFill>
                <a:latin typeface="Inter"/>
                <a:ea typeface="Inter"/>
                <a:cs typeface="Inter"/>
                <a:sym typeface="Inter"/>
              </a:defRPr>
            </a:lvl2pPr>
            <a:lvl3pPr lvl="2">
              <a:buNone/>
              <a:defRPr sz="700">
                <a:solidFill>
                  <a:schemeClr val="dk1"/>
                </a:solidFill>
                <a:latin typeface="Inter"/>
                <a:ea typeface="Inter"/>
                <a:cs typeface="Inter"/>
                <a:sym typeface="Inter"/>
              </a:defRPr>
            </a:lvl3pPr>
            <a:lvl4pPr lvl="3">
              <a:buNone/>
              <a:defRPr sz="700">
                <a:solidFill>
                  <a:schemeClr val="dk1"/>
                </a:solidFill>
                <a:latin typeface="Inter"/>
                <a:ea typeface="Inter"/>
                <a:cs typeface="Inter"/>
                <a:sym typeface="Inter"/>
              </a:defRPr>
            </a:lvl4pPr>
            <a:lvl5pPr lvl="4">
              <a:buNone/>
              <a:defRPr sz="700">
                <a:solidFill>
                  <a:schemeClr val="dk1"/>
                </a:solidFill>
                <a:latin typeface="Inter"/>
                <a:ea typeface="Inter"/>
                <a:cs typeface="Inter"/>
                <a:sym typeface="Inter"/>
              </a:defRPr>
            </a:lvl5pPr>
            <a:lvl6pPr lvl="5">
              <a:buNone/>
              <a:defRPr sz="700">
                <a:solidFill>
                  <a:schemeClr val="dk1"/>
                </a:solidFill>
                <a:latin typeface="Inter"/>
                <a:ea typeface="Inter"/>
                <a:cs typeface="Inter"/>
                <a:sym typeface="Inter"/>
              </a:defRPr>
            </a:lvl6pPr>
            <a:lvl7pPr lvl="6">
              <a:buNone/>
              <a:defRPr sz="700">
                <a:solidFill>
                  <a:schemeClr val="dk1"/>
                </a:solidFill>
                <a:latin typeface="Inter"/>
                <a:ea typeface="Inter"/>
                <a:cs typeface="Inter"/>
                <a:sym typeface="Inter"/>
              </a:defRPr>
            </a:lvl7pPr>
            <a:lvl8pPr lvl="7">
              <a:buNone/>
              <a:defRPr sz="700">
                <a:solidFill>
                  <a:schemeClr val="dk1"/>
                </a:solidFill>
                <a:latin typeface="Inter"/>
                <a:ea typeface="Inter"/>
                <a:cs typeface="Inter"/>
                <a:sym typeface="Inter"/>
              </a:defRPr>
            </a:lvl8pPr>
            <a:lvl9pPr lvl="8">
              <a:buNone/>
              <a:defRPr sz="700">
                <a:solidFill>
                  <a:schemeClr val="dk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
        <p:nvSpPr>
          <p:cNvPr id="201" name="Google Shape;201;p17"/>
          <p:cNvSpPr txBox="1"/>
          <p:nvPr>
            <p:ph type="title"/>
          </p:nvPr>
        </p:nvSpPr>
        <p:spPr>
          <a:xfrm>
            <a:off x="284400" y="828727"/>
            <a:ext cx="6418200" cy="713700"/>
          </a:xfrm>
          <a:prstGeom prst="rect">
            <a:avLst/>
          </a:prstGeom>
        </p:spPr>
        <p:txBody>
          <a:bodyPr anchorCtr="0" anchor="b" bIns="91425" lIns="0" spcFirstLastPara="1" rIns="0" wrap="square" tIns="91425">
            <a:noAutofit/>
          </a:bodyPr>
          <a:lstStyle>
            <a:lvl1pPr lvl="0">
              <a:spcBef>
                <a:spcPts val="0"/>
              </a:spcBef>
              <a:spcAft>
                <a:spcPts val="0"/>
              </a:spcAft>
              <a:buNone/>
              <a:defRPr sz="2000">
                <a:latin typeface="Inter Light"/>
                <a:ea typeface="Inter Light"/>
                <a:cs typeface="Inter Light"/>
                <a:sym typeface="Inter Light"/>
              </a:defRPr>
            </a:lvl1pPr>
            <a:lvl2pPr lvl="1">
              <a:spcBef>
                <a:spcPts val="0"/>
              </a:spcBef>
              <a:spcAft>
                <a:spcPts val="0"/>
              </a:spcAft>
              <a:buNone/>
              <a:defRPr>
                <a:latin typeface="Inter Light"/>
                <a:ea typeface="Inter Light"/>
                <a:cs typeface="Inter Light"/>
                <a:sym typeface="Inter Light"/>
              </a:defRPr>
            </a:lvl2pPr>
            <a:lvl3pPr lvl="2">
              <a:spcBef>
                <a:spcPts val="0"/>
              </a:spcBef>
              <a:spcAft>
                <a:spcPts val="0"/>
              </a:spcAft>
              <a:buNone/>
              <a:defRPr>
                <a:latin typeface="Inter Light"/>
                <a:ea typeface="Inter Light"/>
                <a:cs typeface="Inter Light"/>
                <a:sym typeface="Inter Light"/>
              </a:defRPr>
            </a:lvl3pPr>
            <a:lvl4pPr lvl="3">
              <a:spcBef>
                <a:spcPts val="0"/>
              </a:spcBef>
              <a:spcAft>
                <a:spcPts val="0"/>
              </a:spcAft>
              <a:buNone/>
              <a:defRPr>
                <a:latin typeface="Inter Light"/>
                <a:ea typeface="Inter Light"/>
                <a:cs typeface="Inter Light"/>
                <a:sym typeface="Inter Light"/>
              </a:defRPr>
            </a:lvl4pPr>
            <a:lvl5pPr lvl="4">
              <a:spcBef>
                <a:spcPts val="0"/>
              </a:spcBef>
              <a:spcAft>
                <a:spcPts val="0"/>
              </a:spcAft>
              <a:buNone/>
              <a:defRPr>
                <a:latin typeface="Inter Light"/>
                <a:ea typeface="Inter Light"/>
                <a:cs typeface="Inter Light"/>
                <a:sym typeface="Inter Light"/>
              </a:defRPr>
            </a:lvl5pPr>
            <a:lvl6pPr lvl="5">
              <a:spcBef>
                <a:spcPts val="0"/>
              </a:spcBef>
              <a:spcAft>
                <a:spcPts val="0"/>
              </a:spcAft>
              <a:buNone/>
              <a:defRPr>
                <a:latin typeface="Inter Light"/>
                <a:ea typeface="Inter Light"/>
                <a:cs typeface="Inter Light"/>
                <a:sym typeface="Inter Light"/>
              </a:defRPr>
            </a:lvl6pPr>
            <a:lvl7pPr lvl="6">
              <a:spcBef>
                <a:spcPts val="0"/>
              </a:spcBef>
              <a:spcAft>
                <a:spcPts val="0"/>
              </a:spcAft>
              <a:buNone/>
              <a:defRPr>
                <a:latin typeface="Inter Light"/>
                <a:ea typeface="Inter Light"/>
                <a:cs typeface="Inter Light"/>
                <a:sym typeface="Inter Light"/>
              </a:defRPr>
            </a:lvl7pPr>
            <a:lvl8pPr lvl="7">
              <a:spcBef>
                <a:spcPts val="0"/>
              </a:spcBef>
              <a:spcAft>
                <a:spcPts val="0"/>
              </a:spcAft>
              <a:buNone/>
              <a:defRPr>
                <a:latin typeface="Inter Light"/>
                <a:ea typeface="Inter Light"/>
                <a:cs typeface="Inter Light"/>
                <a:sym typeface="Inter Light"/>
              </a:defRPr>
            </a:lvl8pPr>
            <a:lvl9pPr lvl="8">
              <a:spcBef>
                <a:spcPts val="0"/>
              </a:spcBef>
              <a:spcAft>
                <a:spcPts val="0"/>
              </a:spcAft>
              <a:buNone/>
              <a:defRPr>
                <a:latin typeface="Inter Light"/>
                <a:ea typeface="Inter Light"/>
                <a:cs typeface="Inter Light"/>
                <a:sym typeface="Inter Light"/>
              </a:defRPr>
            </a:lvl9pPr>
          </a:lstStyle>
          <a:p/>
        </p:txBody>
      </p:sp>
      <p:sp>
        <p:nvSpPr>
          <p:cNvPr id="202" name="Google Shape;202;p17"/>
          <p:cNvSpPr txBox="1"/>
          <p:nvPr>
            <p:ph idx="4" type="subTitle"/>
          </p:nvPr>
        </p:nvSpPr>
        <p:spPr>
          <a:xfrm>
            <a:off x="284400" y="531600"/>
            <a:ext cx="4255500" cy="297600"/>
          </a:xfrm>
          <a:prstGeom prst="rect">
            <a:avLst/>
          </a:prstGeom>
        </p:spPr>
        <p:txBody>
          <a:bodyPr anchorCtr="0" anchor="t" bIns="91425" lIns="0" spcFirstLastPara="1" rIns="0" wrap="square" tIns="91425">
            <a:noAutofit/>
          </a:bodyPr>
          <a:lstStyle>
            <a:lvl1pPr lvl="0">
              <a:spcBef>
                <a:spcPts val="0"/>
              </a:spcBef>
              <a:spcAft>
                <a:spcPts val="0"/>
              </a:spcAft>
              <a:buSzPts val="900"/>
              <a:buFont typeface="Inter Medium"/>
              <a:buNone/>
              <a:defRPr sz="900">
                <a:latin typeface="Inter Medium"/>
                <a:ea typeface="Inter Medium"/>
                <a:cs typeface="Inter Medium"/>
                <a:sym typeface="Inter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3" name="Google Shape;203;p17"/>
          <p:cNvSpPr txBox="1"/>
          <p:nvPr>
            <p:ph idx="5" type="body"/>
          </p:nvPr>
        </p:nvSpPr>
        <p:spPr>
          <a:xfrm>
            <a:off x="277450" y="4432425"/>
            <a:ext cx="2451300" cy="471600"/>
          </a:xfrm>
          <a:prstGeom prst="rect">
            <a:avLst/>
          </a:prstGeom>
        </p:spPr>
        <p:txBody>
          <a:bodyPr anchorCtr="0" anchor="t" bIns="0" lIns="0" spcFirstLastPara="1" rIns="0" wrap="square" tIns="0">
            <a:spAutoFit/>
          </a:bodyPr>
          <a:lstStyle>
            <a:lvl1pPr indent="-285750" lvl="0" marL="457200">
              <a:spcBef>
                <a:spcPts val="0"/>
              </a:spcBef>
              <a:spcAft>
                <a:spcPts val="0"/>
              </a:spcAft>
              <a:buClr>
                <a:schemeClr val="accent6"/>
              </a:buClr>
              <a:buSzPts val="900"/>
              <a:buChar char="●"/>
              <a:defRPr sz="900">
                <a:solidFill>
                  <a:schemeClr val="accent6"/>
                </a:solidFill>
              </a:defRPr>
            </a:lvl1pPr>
            <a:lvl2pPr indent="-285750" lvl="1" marL="914400">
              <a:spcBef>
                <a:spcPts val="800"/>
              </a:spcBef>
              <a:spcAft>
                <a:spcPts val="0"/>
              </a:spcAft>
              <a:buClr>
                <a:schemeClr val="accent6"/>
              </a:buClr>
              <a:buSzPts val="900"/>
              <a:buChar char="○"/>
              <a:defRPr sz="900">
                <a:solidFill>
                  <a:schemeClr val="accent6"/>
                </a:solidFill>
              </a:defRPr>
            </a:lvl2pPr>
            <a:lvl3pPr indent="-285750" lvl="2" marL="1371600">
              <a:spcBef>
                <a:spcPts val="800"/>
              </a:spcBef>
              <a:spcAft>
                <a:spcPts val="0"/>
              </a:spcAft>
              <a:buClr>
                <a:schemeClr val="accent6"/>
              </a:buClr>
              <a:buSzPts val="900"/>
              <a:buChar char="■"/>
              <a:defRPr sz="900">
                <a:solidFill>
                  <a:schemeClr val="accent6"/>
                </a:solidFill>
              </a:defRPr>
            </a:lvl3pPr>
            <a:lvl4pPr indent="-285750" lvl="3" marL="1828800">
              <a:spcBef>
                <a:spcPts val="800"/>
              </a:spcBef>
              <a:spcAft>
                <a:spcPts val="0"/>
              </a:spcAft>
              <a:buClr>
                <a:schemeClr val="accent6"/>
              </a:buClr>
              <a:buSzPts val="900"/>
              <a:buChar char="●"/>
              <a:defRPr sz="900">
                <a:solidFill>
                  <a:schemeClr val="accent6"/>
                </a:solidFill>
              </a:defRPr>
            </a:lvl4pPr>
            <a:lvl5pPr indent="-285750" lvl="4" marL="2286000">
              <a:spcBef>
                <a:spcPts val="800"/>
              </a:spcBef>
              <a:spcAft>
                <a:spcPts val="0"/>
              </a:spcAft>
              <a:buClr>
                <a:schemeClr val="accent6"/>
              </a:buClr>
              <a:buSzPts val="900"/>
              <a:buChar char="○"/>
              <a:defRPr sz="900">
                <a:solidFill>
                  <a:schemeClr val="accent6"/>
                </a:solidFill>
              </a:defRPr>
            </a:lvl5pPr>
            <a:lvl6pPr indent="-285750" lvl="5" marL="2743200">
              <a:spcBef>
                <a:spcPts val="800"/>
              </a:spcBef>
              <a:spcAft>
                <a:spcPts val="0"/>
              </a:spcAft>
              <a:buClr>
                <a:schemeClr val="accent6"/>
              </a:buClr>
              <a:buSzPts val="900"/>
              <a:buChar char="■"/>
              <a:defRPr sz="900">
                <a:solidFill>
                  <a:schemeClr val="accent6"/>
                </a:solidFill>
              </a:defRPr>
            </a:lvl6pPr>
            <a:lvl7pPr indent="-285750" lvl="6" marL="3200400">
              <a:spcBef>
                <a:spcPts val="800"/>
              </a:spcBef>
              <a:spcAft>
                <a:spcPts val="0"/>
              </a:spcAft>
              <a:buClr>
                <a:schemeClr val="accent6"/>
              </a:buClr>
              <a:buSzPts val="900"/>
              <a:buChar char="●"/>
              <a:defRPr sz="900">
                <a:solidFill>
                  <a:schemeClr val="accent6"/>
                </a:solidFill>
              </a:defRPr>
            </a:lvl7pPr>
            <a:lvl8pPr indent="-285750" lvl="7" marL="3657600">
              <a:spcBef>
                <a:spcPts val="800"/>
              </a:spcBef>
              <a:spcAft>
                <a:spcPts val="0"/>
              </a:spcAft>
              <a:buClr>
                <a:schemeClr val="accent6"/>
              </a:buClr>
              <a:buSzPts val="900"/>
              <a:buChar char="○"/>
              <a:defRPr sz="900">
                <a:solidFill>
                  <a:schemeClr val="accent6"/>
                </a:solidFill>
              </a:defRPr>
            </a:lvl8pPr>
            <a:lvl9pPr indent="-285750" lvl="8" marL="4114800">
              <a:spcBef>
                <a:spcPts val="800"/>
              </a:spcBef>
              <a:spcAft>
                <a:spcPts val="800"/>
              </a:spcAft>
              <a:buClr>
                <a:schemeClr val="accent6"/>
              </a:buClr>
              <a:buSzPts val="900"/>
              <a:buChar char="■"/>
              <a:defRPr sz="900">
                <a:solidFill>
                  <a:schemeClr val="accent6"/>
                </a:solidFill>
              </a:defRPr>
            </a:lvl9pPr>
          </a:lstStyle>
          <a:p/>
        </p:txBody>
      </p:sp>
      <p:sp>
        <p:nvSpPr>
          <p:cNvPr id="204" name="Google Shape;204;p17"/>
          <p:cNvSpPr txBox="1"/>
          <p:nvPr>
            <p:ph idx="6" type="subTitle"/>
          </p:nvPr>
        </p:nvSpPr>
        <p:spPr>
          <a:xfrm>
            <a:off x="277450" y="3941600"/>
            <a:ext cx="2392500" cy="188400"/>
          </a:xfrm>
          <a:prstGeom prst="rect">
            <a:avLst/>
          </a:prstGeom>
        </p:spPr>
        <p:txBody>
          <a:bodyPr anchorCtr="0" anchor="ctr" bIns="91425" lIns="0" spcFirstLastPara="1" rIns="0" wrap="square" tIns="91425">
            <a:noAutofit/>
          </a:bodyPr>
          <a:lstStyle>
            <a:lvl1pPr lvl="0">
              <a:lnSpc>
                <a:spcPct val="90000"/>
              </a:lnSpc>
              <a:spcBef>
                <a:spcPts val="0"/>
              </a:spcBef>
              <a:spcAft>
                <a:spcPts val="0"/>
              </a:spcAft>
              <a:buSzPts val="1200"/>
              <a:buFont typeface="Inter Medium"/>
              <a:buNone/>
              <a:defRPr sz="1200">
                <a:latin typeface="Inter Medium"/>
                <a:ea typeface="Inter Medium"/>
                <a:cs typeface="Inter Medium"/>
                <a:sym typeface="Inter Medium"/>
              </a:defRPr>
            </a:lvl1pPr>
            <a:lvl2pPr lvl="1">
              <a:spcBef>
                <a:spcPts val="0"/>
              </a:spcBef>
              <a:spcAft>
                <a:spcPts val="0"/>
              </a:spcAft>
              <a:buClr>
                <a:schemeClr val="dk1"/>
              </a:buClr>
              <a:buSzPts val="1200"/>
              <a:buFont typeface="Inter Medium"/>
              <a:buNone/>
              <a:defRPr sz="1200">
                <a:solidFill>
                  <a:schemeClr val="dk1"/>
                </a:solidFill>
                <a:latin typeface="Inter Medium"/>
                <a:ea typeface="Inter Medium"/>
                <a:cs typeface="Inter Medium"/>
                <a:sym typeface="Inter Medium"/>
              </a:defRPr>
            </a:lvl2pPr>
            <a:lvl3pPr lvl="2">
              <a:spcBef>
                <a:spcPts val="0"/>
              </a:spcBef>
              <a:spcAft>
                <a:spcPts val="0"/>
              </a:spcAft>
              <a:buClr>
                <a:schemeClr val="dk1"/>
              </a:buClr>
              <a:buSzPts val="1200"/>
              <a:buFont typeface="Inter Medium"/>
              <a:buNone/>
              <a:defRPr sz="1200">
                <a:solidFill>
                  <a:schemeClr val="dk1"/>
                </a:solidFill>
                <a:latin typeface="Inter Medium"/>
                <a:ea typeface="Inter Medium"/>
                <a:cs typeface="Inter Medium"/>
                <a:sym typeface="Inter Medium"/>
              </a:defRPr>
            </a:lvl3pPr>
            <a:lvl4pPr lvl="3">
              <a:spcBef>
                <a:spcPts val="0"/>
              </a:spcBef>
              <a:spcAft>
                <a:spcPts val="0"/>
              </a:spcAft>
              <a:buClr>
                <a:schemeClr val="dk1"/>
              </a:buClr>
              <a:buSzPts val="1200"/>
              <a:buFont typeface="Inter Medium"/>
              <a:buNone/>
              <a:defRPr sz="1200">
                <a:solidFill>
                  <a:schemeClr val="dk1"/>
                </a:solidFill>
                <a:latin typeface="Inter Medium"/>
                <a:ea typeface="Inter Medium"/>
                <a:cs typeface="Inter Medium"/>
                <a:sym typeface="Inter Medium"/>
              </a:defRPr>
            </a:lvl4pPr>
            <a:lvl5pPr lvl="4">
              <a:spcBef>
                <a:spcPts val="0"/>
              </a:spcBef>
              <a:spcAft>
                <a:spcPts val="0"/>
              </a:spcAft>
              <a:buClr>
                <a:schemeClr val="dk1"/>
              </a:buClr>
              <a:buSzPts val="1200"/>
              <a:buFont typeface="Inter Medium"/>
              <a:buNone/>
              <a:defRPr sz="1200">
                <a:solidFill>
                  <a:schemeClr val="dk1"/>
                </a:solidFill>
                <a:latin typeface="Inter Medium"/>
                <a:ea typeface="Inter Medium"/>
                <a:cs typeface="Inter Medium"/>
                <a:sym typeface="Inter Medium"/>
              </a:defRPr>
            </a:lvl5pPr>
            <a:lvl6pPr lvl="5">
              <a:spcBef>
                <a:spcPts val="0"/>
              </a:spcBef>
              <a:spcAft>
                <a:spcPts val="0"/>
              </a:spcAft>
              <a:buClr>
                <a:schemeClr val="dk1"/>
              </a:buClr>
              <a:buSzPts val="1200"/>
              <a:buFont typeface="Inter Medium"/>
              <a:buNone/>
              <a:defRPr sz="1200">
                <a:solidFill>
                  <a:schemeClr val="dk1"/>
                </a:solidFill>
                <a:latin typeface="Inter Medium"/>
                <a:ea typeface="Inter Medium"/>
                <a:cs typeface="Inter Medium"/>
                <a:sym typeface="Inter Medium"/>
              </a:defRPr>
            </a:lvl6pPr>
            <a:lvl7pPr lvl="6">
              <a:spcBef>
                <a:spcPts val="0"/>
              </a:spcBef>
              <a:spcAft>
                <a:spcPts val="0"/>
              </a:spcAft>
              <a:buClr>
                <a:schemeClr val="dk1"/>
              </a:buClr>
              <a:buSzPts val="1200"/>
              <a:buFont typeface="Inter Medium"/>
              <a:buNone/>
              <a:defRPr sz="1200">
                <a:solidFill>
                  <a:schemeClr val="dk1"/>
                </a:solidFill>
                <a:latin typeface="Inter Medium"/>
                <a:ea typeface="Inter Medium"/>
                <a:cs typeface="Inter Medium"/>
                <a:sym typeface="Inter Medium"/>
              </a:defRPr>
            </a:lvl7pPr>
            <a:lvl8pPr lvl="7">
              <a:spcBef>
                <a:spcPts val="0"/>
              </a:spcBef>
              <a:spcAft>
                <a:spcPts val="0"/>
              </a:spcAft>
              <a:buClr>
                <a:schemeClr val="dk1"/>
              </a:buClr>
              <a:buSzPts val="1200"/>
              <a:buFont typeface="Inter Medium"/>
              <a:buNone/>
              <a:defRPr sz="1200">
                <a:solidFill>
                  <a:schemeClr val="dk1"/>
                </a:solidFill>
                <a:latin typeface="Inter Medium"/>
                <a:ea typeface="Inter Medium"/>
                <a:cs typeface="Inter Medium"/>
                <a:sym typeface="Inter Medium"/>
              </a:defRPr>
            </a:lvl8pPr>
            <a:lvl9pPr lvl="8">
              <a:spcBef>
                <a:spcPts val="0"/>
              </a:spcBef>
              <a:spcAft>
                <a:spcPts val="0"/>
              </a:spcAft>
              <a:buClr>
                <a:schemeClr val="dk1"/>
              </a:buClr>
              <a:buSzPts val="1200"/>
              <a:buFont typeface="Inter Medium"/>
              <a:buNone/>
              <a:defRPr sz="1200">
                <a:solidFill>
                  <a:schemeClr val="dk1"/>
                </a:solidFill>
                <a:latin typeface="Inter Medium"/>
                <a:ea typeface="Inter Medium"/>
                <a:cs typeface="Inter Medium"/>
                <a:sym typeface="Inter Medium"/>
              </a:defRPr>
            </a:lvl9pPr>
          </a:lstStyle>
          <a:p/>
        </p:txBody>
      </p:sp>
      <p:sp>
        <p:nvSpPr>
          <p:cNvPr id="205" name="Google Shape;205;p17"/>
          <p:cNvSpPr txBox="1"/>
          <p:nvPr>
            <p:ph idx="7" type="subTitle"/>
          </p:nvPr>
        </p:nvSpPr>
        <p:spPr>
          <a:xfrm>
            <a:off x="284700" y="3798725"/>
            <a:ext cx="2392500" cy="105600"/>
          </a:xfrm>
          <a:prstGeom prst="rect">
            <a:avLst/>
          </a:prstGeom>
        </p:spPr>
        <p:txBody>
          <a:bodyPr anchorCtr="0" anchor="ctr" bIns="91425" lIns="0" spcFirstLastPara="1" rIns="0" wrap="square" tIns="91425">
            <a:noAutofit/>
          </a:bodyPr>
          <a:lstStyle>
            <a:lvl1pPr lvl="0">
              <a:lnSpc>
                <a:spcPct val="90000"/>
              </a:lnSpc>
              <a:spcBef>
                <a:spcPts val="0"/>
              </a:spcBef>
              <a:spcAft>
                <a:spcPts val="0"/>
              </a:spcAft>
              <a:buSzPts val="900"/>
              <a:buNone/>
              <a:defRPr sz="900"/>
            </a:lvl1pPr>
            <a:lvl2pPr lvl="1">
              <a:spcBef>
                <a:spcPts val="0"/>
              </a:spcBef>
              <a:spcAft>
                <a:spcPts val="0"/>
              </a:spcAft>
              <a:buClr>
                <a:schemeClr val="dk1"/>
              </a:buClr>
              <a:buSzPts val="900"/>
              <a:buNone/>
              <a:defRPr sz="900">
                <a:solidFill>
                  <a:schemeClr val="dk1"/>
                </a:solidFill>
              </a:defRPr>
            </a:lvl2pPr>
            <a:lvl3pPr lvl="2">
              <a:spcBef>
                <a:spcPts val="0"/>
              </a:spcBef>
              <a:spcAft>
                <a:spcPts val="0"/>
              </a:spcAft>
              <a:buClr>
                <a:schemeClr val="dk1"/>
              </a:buClr>
              <a:buSzPts val="900"/>
              <a:buNone/>
              <a:defRPr sz="900">
                <a:solidFill>
                  <a:schemeClr val="dk1"/>
                </a:solidFill>
              </a:defRPr>
            </a:lvl3pPr>
            <a:lvl4pPr lvl="3">
              <a:spcBef>
                <a:spcPts val="0"/>
              </a:spcBef>
              <a:spcAft>
                <a:spcPts val="0"/>
              </a:spcAft>
              <a:buClr>
                <a:schemeClr val="dk1"/>
              </a:buClr>
              <a:buSzPts val="900"/>
              <a:buNone/>
              <a:defRPr sz="900">
                <a:solidFill>
                  <a:schemeClr val="dk1"/>
                </a:solidFill>
              </a:defRPr>
            </a:lvl4pPr>
            <a:lvl5pPr lvl="4">
              <a:spcBef>
                <a:spcPts val="0"/>
              </a:spcBef>
              <a:spcAft>
                <a:spcPts val="0"/>
              </a:spcAft>
              <a:buClr>
                <a:schemeClr val="dk1"/>
              </a:buClr>
              <a:buSzPts val="900"/>
              <a:buNone/>
              <a:defRPr sz="900">
                <a:solidFill>
                  <a:schemeClr val="dk1"/>
                </a:solidFill>
              </a:defRPr>
            </a:lvl5pPr>
            <a:lvl6pPr lvl="5">
              <a:spcBef>
                <a:spcPts val="0"/>
              </a:spcBef>
              <a:spcAft>
                <a:spcPts val="0"/>
              </a:spcAft>
              <a:buClr>
                <a:schemeClr val="dk1"/>
              </a:buClr>
              <a:buSzPts val="900"/>
              <a:buNone/>
              <a:defRPr sz="900">
                <a:solidFill>
                  <a:schemeClr val="dk1"/>
                </a:solidFill>
              </a:defRPr>
            </a:lvl6pPr>
            <a:lvl7pPr lvl="6">
              <a:spcBef>
                <a:spcPts val="0"/>
              </a:spcBef>
              <a:spcAft>
                <a:spcPts val="0"/>
              </a:spcAft>
              <a:buClr>
                <a:schemeClr val="dk1"/>
              </a:buClr>
              <a:buSzPts val="900"/>
              <a:buNone/>
              <a:defRPr sz="900">
                <a:solidFill>
                  <a:schemeClr val="dk1"/>
                </a:solidFill>
              </a:defRPr>
            </a:lvl7pPr>
            <a:lvl8pPr lvl="7">
              <a:spcBef>
                <a:spcPts val="0"/>
              </a:spcBef>
              <a:spcAft>
                <a:spcPts val="0"/>
              </a:spcAft>
              <a:buClr>
                <a:schemeClr val="dk1"/>
              </a:buClr>
              <a:buSzPts val="900"/>
              <a:buNone/>
              <a:defRPr sz="900">
                <a:solidFill>
                  <a:schemeClr val="dk1"/>
                </a:solidFill>
              </a:defRPr>
            </a:lvl8pPr>
            <a:lvl9pPr lvl="8">
              <a:spcBef>
                <a:spcPts val="0"/>
              </a:spcBef>
              <a:spcAft>
                <a:spcPts val="0"/>
              </a:spcAft>
              <a:buClr>
                <a:schemeClr val="dk1"/>
              </a:buClr>
              <a:buSzPts val="900"/>
              <a:buNone/>
              <a:defRPr sz="900">
                <a:solidFill>
                  <a:schemeClr val="dk1"/>
                </a:solidFill>
              </a:defRPr>
            </a:lvl9pPr>
          </a:lstStyle>
          <a:p/>
        </p:txBody>
      </p:sp>
      <p:sp>
        <p:nvSpPr>
          <p:cNvPr id="206" name="Google Shape;206;p17"/>
          <p:cNvSpPr txBox="1"/>
          <p:nvPr>
            <p:ph idx="8" type="body"/>
          </p:nvPr>
        </p:nvSpPr>
        <p:spPr>
          <a:xfrm>
            <a:off x="3348563" y="4432425"/>
            <a:ext cx="2451300" cy="471600"/>
          </a:xfrm>
          <a:prstGeom prst="rect">
            <a:avLst/>
          </a:prstGeom>
          <a:noFill/>
          <a:ln>
            <a:noFill/>
          </a:ln>
        </p:spPr>
        <p:txBody>
          <a:bodyPr anchorCtr="0" anchor="t" bIns="0" lIns="0" spcFirstLastPara="1" rIns="0" wrap="square" tIns="0">
            <a:spAutoFit/>
          </a:bodyPr>
          <a:lstStyle>
            <a:lvl1pPr indent="-285750" lvl="0" marL="457200">
              <a:lnSpc>
                <a:spcPct val="115000"/>
              </a:lnSpc>
              <a:spcBef>
                <a:spcPts val="0"/>
              </a:spcBef>
              <a:spcAft>
                <a:spcPts val="0"/>
              </a:spcAft>
              <a:buClr>
                <a:schemeClr val="accent6"/>
              </a:buClr>
              <a:buSzPts val="900"/>
              <a:buChar char="●"/>
              <a:defRPr sz="900">
                <a:solidFill>
                  <a:schemeClr val="accent6"/>
                </a:solidFill>
              </a:defRPr>
            </a:lvl1pPr>
            <a:lvl2pPr indent="-285750" lvl="1" marL="914400">
              <a:lnSpc>
                <a:spcPct val="115000"/>
              </a:lnSpc>
              <a:spcBef>
                <a:spcPts val="800"/>
              </a:spcBef>
              <a:spcAft>
                <a:spcPts val="0"/>
              </a:spcAft>
              <a:buClr>
                <a:schemeClr val="accent6"/>
              </a:buClr>
              <a:buSzPts val="900"/>
              <a:buChar char="○"/>
              <a:defRPr sz="900">
                <a:solidFill>
                  <a:schemeClr val="accent6"/>
                </a:solidFill>
              </a:defRPr>
            </a:lvl2pPr>
            <a:lvl3pPr indent="-285750" lvl="2" marL="1371600">
              <a:lnSpc>
                <a:spcPct val="115000"/>
              </a:lnSpc>
              <a:spcBef>
                <a:spcPts val="800"/>
              </a:spcBef>
              <a:spcAft>
                <a:spcPts val="0"/>
              </a:spcAft>
              <a:buClr>
                <a:schemeClr val="accent6"/>
              </a:buClr>
              <a:buSzPts val="900"/>
              <a:buChar char="■"/>
              <a:defRPr sz="900">
                <a:solidFill>
                  <a:schemeClr val="accent6"/>
                </a:solidFill>
              </a:defRPr>
            </a:lvl3pPr>
            <a:lvl4pPr indent="-285750" lvl="3" marL="1828800">
              <a:lnSpc>
                <a:spcPct val="115000"/>
              </a:lnSpc>
              <a:spcBef>
                <a:spcPts val="800"/>
              </a:spcBef>
              <a:spcAft>
                <a:spcPts val="0"/>
              </a:spcAft>
              <a:buClr>
                <a:schemeClr val="accent6"/>
              </a:buClr>
              <a:buSzPts val="900"/>
              <a:buChar char="●"/>
              <a:defRPr sz="900">
                <a:solidFill>
                  <a:schemeClr val="accent6"/>
                </a:solidFill>
              </a:defRPr>
            </a:lvl4pPr>
            <a:lvl5pPr indent="-285750" lvl="4" marL="2286000">
              <a:lnSpc>
                <a:spcPct val="115000"/>
              </a:lnSpc>
              <a:spcBef>
                <a:spcPts val="800"/>
              </a:spcBef>
              <a:spcAft>
                <a:spcPts val="0"/>
              </a:spcAft>
              <a:buClr>
                <a:schemeClr val="accent6"/>
              </a:buClr>
              <a:buSzPts val="900"/>
              <a:buChar char="○"/>
              <a:defRPr sz="900">
                <a:solidFill>
                  <a:schemeClr val="accent6"/>
                </a:solidFill>
              </a:defRPr>
            </a:lvl5pPr>
            <a:lvl6pPr indent="-285750" lvl="5" marL="2743200">
              <a:lnSpc>
                <a:spcPct val="115000"/>
              </a:lnSpc>
              <a:spcBef>
                <a:spcPts val="800"/>
              </a:spcBef>
              <a:spcAft>
                <a:spcPts val="0"/>
              </a:spcAft>
              <a:buClr>
                <a:schemeClr val="accent6"/>
              </a:buClr>
              <a:buSzPts val="900"/>
              <a:buChar char="■"/>
              <a:defRPr sz="900">
                <a:solidFill>
                  <a:schemeClr val="accent6"/>
                </a:solidFill>
              </a:defRPr>
            </a:lvl6pPr>
            <a:lvl7pPr indent="-285750" lvl="6" marL="3200400">
              <a:lnSpc>
                <a:spcPct val="115000"/>
              </a:lnSpc>
              <a:spcBef>
                <a:spcPts val="800"/>
              </a:spcBef>
              <a:spcAft>
                <a:spcPts val="0"/>
              </a:spcAft>
              <a:buClr>
                <a:schemeClr val="accent6"/>
              </a:buClr>
              <a:buSzPts val="900"/>
              <a:buChar char="●"/>
              <a:defRPr sz="900">
                <a:solidFill>
                  <a:schemeClr val="accent6"/>
                </a:solidFill>
              </a:defRPr>
            </a:lvl7pPr>
            <a:lvl8pPr indent="-285750" lvl="7" marL="3657600">
              <a:lnSpc>
                <a:spcPct val="115000"/>
              </a:lnSpc>
              <a:spcBef>
                <a:spcPts val="800"/>
              </a:spcBef>
              <a:spcAft>
                <a:spcPts val="0"/>
              </a:spcAft>
              <a:buClr>
                <a:schemeClr val="accent6"/>
              </a:buClr>
              <a:buSzPts val="900"/>
              <a:buChar char="○"/>
              <a:defRPr sz="900">
                <a:solidFill>
                  <a:schemeClr val="accent6"/>
                </a:solidFill>
              </a:defRPr>
            </a:lvl8pPr>
            <a:lvl9pPr indent="-285750" lvl="8" marL="4114800">
              <a:lnSpc>
                <a:spcPct val="115000"/>
              </a:lnSpc>
              <a:spcBef>
                <a:spcPts val="800"/>
              </a:spcBef>
              <a:spcAft>
                <a:spcPts val="800"/>
              </a:spcAft>
              <a:buClr>
                <a:schemeClr val="accent6"/>
              </a:buClr>
              <a:buSzPts val="900"/>
              <a:buChar char="■"/>
              <a:defRPr sz="900">
                <a:solidFill>
                  <a:schemeClr val="accent6"/>
                </a:solidFill>
              </a:defRPr>
            </a:lvl9pPr>
          </a:lstStyle>
          <a:p/>
        </p:txBody>
      </p:sp>
      <p:sp>
        <p:nvSpPr>
          <p:cNvPr id="207" name="Google Shape;207;p17"/>
          <p:cNvSpPr txBox="1"/>
          <p:nvPr>
            <p:ph idx="9" type="subTitle"/>
          </p:nvPr>
        </p:nvSpPr>
        <p:spPr>
          <a:xfrm>
            <a:off x="3348563" y="3941600"/>
            <a:ext cx="2392500" cy="188400"/>
          </a:xfrm>
          <a:prstGeom prst="rect">
            <a:avLst/>
          </a:prstGeom>
        </p:spPr>
        <p:txBody>
          <a:bodyPr anchorCtr="0" anchor="ctr" bIns="91425" lIns="0" spcFirstLastPara="1" rIns="0" wrap="square" tIns="91425">
            <a:noAutofit/>
          </a:bodyPr>
          <a:lstStyle>
            <a:lvl1pPr lvl="0">
              <a:lnSpc>
                <a:spcPct val="90000"/>
              </a:lnSpc>
              <a:spcBef>
                <a:spcPts val="0"/>
              </a:spcBef>
              <a:spcAft>
                <a:spcPts val="0"/>
              </a:spcAft>
              <a:buSzPts val="1200"/>
              <a:buFont typeface="Inter Medium"/>
              <a:buNone/>
              <a:defRPr sz="1200">
                <a:latin typeface="Inter Medium"/>
                <a:ea typeface="Inter Medium"/>
                <a:cs typeface="Inter Medium"/>
                <a:sym typeface="Inter Medium"/>
              </a:defRPr>
            </a:lvl1pPr>
            <a:lvl2pPr lvl="1">
              <a:spcBef>
                <a:spcPts val="0"/>
              </a:spcBef>
              <a:spcAft>
                <a:spcPts val="0"/>
              </a:spcAft>
              <a:buClr>
                <a:schemeClr val="dk1"/>
              </a:buClr>
              <a:buSzPts val="1200"/>
              <a:buFont typeface="Inter Medium"/>
              <a:buNone/>
              <a:defRPr sz="1200">
                <a:solidFill>
                  <a:schemeClr val="dk1"/>
                </a:solidFill>
                <a:latin typeface="Inter Medium"/>
                <a:ea typeface="Inter Medium"/>
                <a:cs typeface="Inter Medium"/>
                <a:sym typeface="Inter Medium"/>
              </a:defRPr>
            </a:lvl2pPr>
            <a:lvl3pPr lvl="2">
              <a:spcBef>
                <a:spcPts val="0"/>
              </a:spcBef>
              <a:spcAft>
                <a:spcPts val="0"/>
              </a:spcAft>
              <a:buClr>
                <a:schemeClr val="dk1"/>
              </a:buClr>
              <a:buSzPts val="1200"/>
              <a:buFont typeface="Inter Medium"/>
              <a:buNone/>
              <a:defRPr sz="1200">
                <a:solidFill>
                  <a:schemeClr val="dk1"/>
                </a:solidFill>
                <a:latin typeface="Inter Medium"/>
                <a:ea typeface="Inter Medium"/>
                <a:cs typeface="Inter Medium"/>
                <a:sym typeface="Inter Medium"/>
              </a:defRPr>
            </a:lvl3pPr>
            <a:lvl4pPr lvl="3">
              <a:spcBef>
                <a:spcPts val="0"/>
              </a:spcBef>
              <a:spcAft>
                <a:spcPts val="0"/>
              </a:spcAft>
              <a:buClr>
                <a:schemeClr val="dk1"/>
              </a:buClr>
              <a:buSzPts val="1200"/>
              <a:buFont typeface="Inter Medium"/>
              <a:buNone/>
              <a:defRPr sz="1200">
                <a:solidFill>
                  <a:schemeClr val="dk1"/>
                </a:solidFill>
                <a:latin typeface="Inter Medium"/>
                <a:ea typeface="Inter Medium"/>
                <a:cs typeface="Inter Medium"/>
                <a:sym typeface="Inter Medium"/>
              </a:defRPr>
            </a:lvl4pPr>
            <a:lvl5pPr lvl="4">
              <a:spcBef>
                <a:spcPts val="0"/>
              </a:spcBef>
              <a:spcAft>
                <a:spcPts val="0"/>
              </a:spcAft>
              <a:buClr>
                <a:schemeClr val="dk1"/>
              </a:buClr>
              <a:buSzPts val="1200"/>
              <a:buFont typeface="Inter Medium"/>
              <a:buNone/>
              <a:defRPr sz="1200">
                <a:solidFill>
                  <a:schemeClr val="dk1"/>
                </a:solidFill>
                <a:latin typeface="Inter Medium"/>
                <a:ea typeface="Inter Medium"/>
                <a:cs typeface="Inter Medium"/>
                <a:sym typeface="Inter Medium"/>
              </a:defRPr>
            </a:lvl5pPr>
            <a:lvl6pPr lvl="5">
              <a:spcBef>
                <a:spcPts val="0"/>
              </a:spcBef>
              <a:spcAft>
                <a:spcPts val="0"/>
              </a:spcAft>
              <a:buClr>
                <a:schemeClr val="dk1"/>
              </a:buClr>
              <a:buSzPts val="1200"/>
              <a:buFont typeface="Inter Medium"/>
              <a:buNone/>
              <a:defRPr sz="1200">
                <a:solidFill>
                  <a:schemeClr val="dk1"/>
                </a:solidFill>
                <a:latin typeface="Inter Medium"/>
                <a:ea typeface="Inter Medium"/>
                <a:cs typeface="Inter Medium"/>
                <a:sym typeface="Inter Medium"/>
              </a:defRPr>
            </a:lvl6pPr>
            <a:lvl7pPr lvl="6">
              <a:spcBef>
                <a:spcPts val="0"/>
              </a:spcBef>
              <a:spcAft>
                <a:spcPts val="0"/>
              </a:spcAft>
              <a:buClr>
                <a:schemeClr val="dk1"/>
              </a:buClr>
              <a:buSzPts val="1200"/>
              <a:buFont typeface="Inter Medium"/>
              <a:buNone/>
              <a:defRPr sz="1200">
                <a:solidFill>
                  <a:schemeClr val="dk1"/>
                </a:solidFill>
                <a:latin typeface="Inter Medium"/>
                <a:ea typeface="Inter Medium"/>
                <a:cs typeface="Inter Medium"/>
                <a:sym typeface="Inter Medium"/>
              </a:defRPr>
            </a:lvl7pPr>
            <a:lvl8pPr lvl="7">
              <a:spcBef>
                <a:spcPts val="0"/>
              </a:spcBef>
              <a:spcAft>
                <a:spcPts val="0"/>
              </a:spcAft>
              <a:buClr>
                <a:schemeClr val="dk1"/>
              </a:buClr>
              <a:buSzPts val="1200"/>
              <a:buFont typeface="Inter Medium"/>
              <a:buNone/>
              <a:defRPr sz="1200">
                <a:solidFill>
                  <a:schemeClr val="dk1"/>
                </a:solidFill>
                <a:latin typeface="Inter Medium"/>
                <a:ea typeface="Inter Medium"/>
                <a:cs typeface="Inter Medium"/>
                <a:sym typeface="Inter Medium"/>
              </a:defRPr>
            </a:lvl8pPr>
            <a:lvl9pPr lvl="8">
              <a:spcBef>
                <a:spcPts val="0"/>
              </a:spcBef>
              <a:spcAft>
                <a:spcPts val="0"/>
              </a:spcAft>
              <a:buClr>
                <a:schemeClr val="dk1"/>
              </a:buClr>
              <a:buSzPts val="1200"/>
              <a:buFont typeface="Inter Medium"/>
              <a:buNone/>
              <a:defRPr sz="1200">
                <a:solidFill>
                  <a:schemeClr val="dk1"/>
                </a:solidFill>
                <a:latin typeface="Inter Medium"/>
                <a:ea typeface="Inter Medium"/>
                <a:cs typeface="Inter Medium"/>
                <a:sym typeface="Inter Medium"/>
              </a:defRPr>
            </a:lvl9pPr>
          </a:lstStyle>
          <a:p/>
        </p:txBody>
      </p:sp>
      <p:sp>
        <p:nvSpPr>
          <p:cNvPr id="208" name="Google Shape;208;p17"/>
          <p:cNvSpPr txBox="1"/>
          <p:nvPr>
            <p:ph idx="13" type="subTitle"/>
          </p:nvPr>
        </p:nvSpPr>
        <p:spPr>
          <a:xfrm>
            <a:off x="3355813" y="3798725"/>
            <a:ext cx="2392500" cy="105600"/>
          </a:xfrm>
          <a:prstGeom prst="rect">
            <a:avLst/>
          </a:prstGeom>
        </p:spPr>
        <p:txBody>
          <a:bodyPr anchorCtr="0" anchor="ctr" bIns="91425" lIns="0" spcFirstLastPara="1" rIns="0" wrap="square" tIns="91425">
            <a:noAutofit/>
          </a:bodyPr>
          <a:lstStyle>
            <a:lvl1pPr lvl="0">
              <a:lnSpc>
                <a:spcPct val="90000"/>
              </a:lnSpc>
              <a:spcBef>
                <a:spcPts val="0"/>
              </a:spcBef>
              <a:spcAft>
                <a:spcPts val="0"/>
              </a:spcAft>
              <a:buSzPts val="900"/>
              <a:buNone/>
              <a:defRPr sz="900"/>
            </a:lvl1pPr>
            <a:lvl2pPr lvl="1">
              <a:spcBef>
                <a:spcPts val="0"/>
              </a:spcBef>
              <a:spcAft>
                <a:spcPts val="0"/>
              </a:spcAft>
              <a:buClr>
                <a:schemeClr val="dk1"/>
              </a:buClr>
              <a:buSzPts val="900"/>
              <a:buNone/>
              <a:defRPr sz="900">
                <a:solidFill>
                  <a:schemeClr val="dk1"/>
                </a:solidFill>
              </a:defRPr>
            </a:lvl2pPr>
            <a:lvl3pPr lvl="2">
              <a:spcBef>
                <a:spcPts val="0"/>
              </a:spcBef>
              <a:spcAft>
                <a:spcPts val="0"/>
              </a:spcAft>
              <a:buClr>
                <a:schemeClr val="dk1"/>
              </a:buClr>
              <a:buSzPts val="900"/>
              <a:buNone/>
              <a:defRPr sz="900">
                <a:solidFill>
                  <a:schemeClr val="dk1"/>
                </a:solidFill>
              </a:defRPr>
            </a:lvl3pPr>
            <a:lvl4pPr lvl="3">
              <a:spcBef>
                <a:spcPts val="0"/>
              </a:spcBef>
              <a:spcAft>
                <a:spcPts val="0"/>
              </a:spcAft>
              <a:buClr>
                <a:schemeClr val="dk1"/>
              </a:buClr>
              <a:buSzPts val="900"/>
              <a:buNone/>
              <a:defRPr sz="900">
                <a:solidFill>
                  <a:schemeClr val="dk1"/>
                </a:solidFill>
              </a:defRPr>
            </a:lvl4pPr>
            <a:lvl5pPr lvl="4">
              <a:spcBef>
                <a:spcPts val="0"/>
              </a:spcBef>
              <a:spcAft>
                <a:spcPts val="0"/>
              </a:spcAft>
              <a:buClr>
                <a:schemeClr val="dk1"/>
              </a:buClr>
              <a:buSzPts val="900"/>
              <a:buNone/>
              <a:defRPr sz="900">
                <a:solidFill>
                  <a:schemeClr val="dk1"/>
                </a:solidFill>
              </a:defRPr>
            </a:lvl5pPr>
            <a:lvl6pPr lvl="5">
              <a:spcBef>
                <a:spcPts val="0"/>
              </a:spcBef>
              <a:spcAft>
                <a:spcPts val="0"/>
              </a:spcAft>
              <a:buClr>
                <a:schemeClr val="dk1"/>
              </a:buClr>
              <a:buSzPts val="900"/>
              <a:buNone/>
              <a:defRPr sz="900">
                <a:solidFill>
                  <a:schemeClr val="dk1"/>
                </a:solidFill>
              </a:defRPr>
            </a:lvl6pPr>
            <a:lvl7pPr lvl="6">
              <a:spcBef>
                <a:spcPts val="0"/>
              </a:spcBef>
              <a:spcAft>
                <a:spcPts val="0"/>
              </a:spcAft>
              <a:buClr>
                <a:schemeClr val="dk1"/>
              </a:buClr>
              <a:buSzPts val="900"/>
              <a:buNone/>
              <a:defRPr sz="900">
                <a:solidFill>
                  <a:schemeClr val="dk1"/>
                </a:solidFill>
              </a:defRPr>
            </a:lvl7pPr>
            <a:lvl8pPr lvl="7">
              <a:spcBef>
                <a:spcPts val="0"/>
              </a:spcBef>
              <a:spcAft>
                <a:spcPts val="0"/>
              </a:spcAft>
              <a:buClr>
                <a:schemeClr val="dk1"/>
              </a:buClr>
              <a:buSzPts val="900"/>
              <a:buNone/>
              <a:defRPr sz="900">
                <a:solidFill>
                  <a:schemeClr val="dk1"/>
                </a:solidFill>
              </a:defRPr>
            </a:lvl8pPr>
            <a:lvl9pPr lvl="8">
              <a:spcBef>
                <a:spcPts val="0"/>
              </a:spcBef>
              <a:spcAft>
                <a:spcPts val="0"/>
              </a:spcAft>
              <a:buClr>
                <a:schemeClr val="dk1"/>
              </a:buClr>
              <a:buSzPts val="900"/>
              <a:buNone/>
              <a:defRPr sz="900">
                <a:solidFill>
                  <a:schemeClr val="dk1"/>
                </a:solidFill>
              </a:defRPr>
            </a:lvl9pPr>
          </a:lstStyle>
          <a:p/>
        </p:txBody>
      </p:sp>
      <p:sp>
        <p:nvSpPr>
          <p:cNvPr id="209" name="Google Shape;209;p17"/>
          <p:cNvSpPr txBox="1"/>
          <p:nvPr>
            <p:ph idx="14" type="body"/>
          </p:nvPr>
        </p:nvSpPr>
        <p:spPr>
          <a:xfrm>
            <a:off x="6434538" y="4432425"/>
            <a:ext cx="2451300" cy="471600"/>
          </a:xfrm>
          <a:prstGeom prst="rect">
            <a:avLst/>
          </a:prstGeom>
          <a:noFill/>
          <a:ln>
            <a:noFill/>
          </a:ln>
        </p:spPr>
        <p:txBody>
          <a:bodyPr anchorCtr="0" anchor="t" bIns="0" lIns="0" spcFirstLastPara="1" rIns="0" wrap="square" tIns="0">
            <a:spAutoFit/>
          </a:bodyPr>
          <a:lstStyle>
            <a:lvl1pPr indent="-285750" lvl="0" marL="457200">
              <a:lnSpc>
                <a:spcPct val="115000"/>
              </a:lnSpc>
              <a:spcBef>
                <a:spcPts val="0"/>
              </a:spcBef>
              <a:spcAft>
                <a:spcPts val="0"/>
              </a:spcAft>
              <a:buClr>
                <a:schemeClr val="accent6"/>
              </a:buClr>
              <a:buSzPts val="900"/>
              <a:buChar char="●"/>
              <a:defRPr sz="900">
                <a:solidFill>
                  <a:schemeClr val="accent6"/>
                </a:solidFill>
              </a:defRPr>
            </a:lvl1pPr>
            <a:lvl2pPr indent="-285750" lvl="1" marL="914400">
              <a:lnSpc>
                <a:spcPct val="115000"/>
              </a:lnSpc>
              <a:spcBef>
                <a:spcPts val="800"/>
              </a:spcBef>
              <a:spcAft>
                <a:spcPts val="0"/>
              </a:spcAft>
              <a:buClr>
                <a:schemeClr val="accent6"/>
              </a:buClr>
              <a:buSzPts val="900"/>
              <a:buChar char="○"/>
              <a:defRPr sz="900">
                <a:solidFill>
                  <a:schemeClr val="accent6"/>
                </a:solidFill>
              </a:defRPr>
            </a:lvl2pPr>
            <a:lvl3pPr indent="-285750" lvl="2" marL="1371600">
              <a:lnSpc>
                <a:spcPct val="115000"/>
              </a:lnSpc>
              <a:spcBef>
                <a:spcPts val="800"/>
              </a:spcBef>
              <a:spcAft>
                <a:spcPts val="0"/>
              </a:spcAft>
              <a:buClr>
                <a:schemeClr val="accent6"/>
              </a:buClr>
              <a:buSzPts val="900"/>
              <a:buChar char="■"/>
              <a:defRPr sz="900">
                <a:solidFill>
                  <a:schemeClr val="accent6"/>
                </a:solidFill>
              </a:defRPr>
            </a:lvl3pPr>
            <a:lvl4pPr indent="-285750" lvl="3" marL="1828800">
              <a:lnSpc>
                <a:spcPct val="115000"/>
              </a:lnSpc>
              <a:spcBef>
                <a:spcPts val="800"/>
              </a:spcBef>
              <a:spcAft>
                <a:spcPts val="0"/>
              </a:spcAft>
              <a:buClr>
                <a:schemeClr val="accent6"/>
              </a:buClr>
              <a:buSzPts val="900"/>
              <a:buChar char="●"/>
              <a:defRPr sz="900">
                <a:solidFill>
                  <a:schemeClr val="accent6"/>
                </a:solidFill>
              </a:defRPr>
            </a:lvl4pPr>
            <a:lvl5pPr indent="-285750" lvl="4" marL="2286000">
              <a:lnSpc>
                <a:spcPct val="115000"/>
              </a:lnSpc>
              <a:spcBef>
                <a:spcPts val="800"/>
              </a:spcBef>
              <a:spcAft>
                <a:spcPts val="0"/>
              </a:spcAft>
              <a:buClr>
                <a:schemeClr val="accent6"/>
              </a:buClr>
              <a:buSzPts val="900"/>
              <a:buChar char="○"/>
              <a:defRPr sz="900">
                <a:solidFill>
                  <a:schemeClr val="accent6"/>
                </a:solidFill>
              </a:defRPr>
            </a:lvl5pPr>
            <a:lvl6pPr indent="-285750" lvl="5" marL="2743200">
              <a:lnSpc>
                <a:spcPct val="115000"/>
              </a:lnSpc>
              <a:spcBef>
                <a:spcPts val="800"/>
              </a:spcBef>
              <a:spcAft>
                <a:spcPts val="0"/>
              </a:spcAft>
              <a:buClr>
                <a:schemeClr val="accent6"/>
              </a:buClr>
              <a:buSzPts val="900"/>
              <a:buChar char="■"/>
              <a:defRPr sz="900">
                <a:solidFill>
                  <a:schemeClr val="accent6"/>
                </a:solidFill>
              </a:defRPr>
            </a:lvl6pPr>
            <a:lvl7pPr indent="-285750" lvl="6" marL="3200400">
              <a:lnSpc>
                <a:spcPct val="115000"/>
              </a:lnSpc>
              <a:spcBef>
                <a:spcPts val="800"/>
              </a:spcBef>
              <a:spcAft>
                <a:spcPts val="0"/>
              </a:spcAft>
              <a:buClr>
                <a:schemeClr val="accent6"/>
              </a:buClr>
              <a:buSzPts val="900"/>
              <a:buChar char="●"/>
              <a:defRPr sz="900">
                <a:solidFill>
                  <a:schemeClr val="accent6"/>
                </a:solidFill>
              </a:defRPr>
            </a:lvl7pPr>
            <a:lvl8pPr indent="-285750" lvl="7" marL="3657600">
              <a:lnSpc>
                <a:spcPct val="115000"/>
              </a:lnSpc>
              <a:spcBef>
                <a:spcPts val="800"/>
              </a:spcBef>
              <a:spcAft>
                <a:spcPts val="0"/>
              </a:spcAft>
              <a:buClr>
                <a:schemeClr val="accent6"/>
              </a:buClr>
              <a:buSzPts val="900"/>
              <a:buChar char="○"/>
              <a:defRPr sz="900">
                <a:solidFill>
                  <a:schemeClr val="accent6"/>
                </a:solidFill>
              </a:defRPr>
            </a:lvl8pPr>
            <a:lvl9pPr indent="-285750" lvl="8" marL="4114800">
              <a:lnSpc>
                <a:spcPct val="115000"/>
              </a:lnSpc>
              <a:spcBef>
                <a:spcPts val="800"/>
              </a:spcBef>
              <a:spcAft>
                <a:spcPts val="800"/>
              </a:spcAft>
              <a:buClr>
                <a:schemeClr val="accent6"/>
              </a:buClr>
              <a:buSzPts val="900"/>
              <a:buChar char="■"/>
              <a:defRPr sz="900">
                <a:solidFill>
                  <a:schemeClr val="accent6"/>
                </a:solidFill>
              </a:defRPr>
            </a:lvl9pPr>
          </a:lstStyle>
          <a:p/>
        </p:txBody>
      </p:sp>
      <p:sp>
        <p:nvSpPr>
          <p:cNvPr id="210" name="Google Shape;210;p17"/>
          <p:cNvSpPr txBox="1"/>
          <p:nvPr>
            <p:ph idx="15" type="subTitle"/>
          </p:nvPr>
        </p:nvSpPr>
        <p:spPr>
          <a:xfrm>
            <a:off x="6434538" y="3941600"/>
            <a:ext cx="2392500" cy="188400"/>
          </a:xfrm>
          <a:prstGeom prst="rect">
            <a:avLst/>
          </a:prstGeom>
        </p:spPr>
        <p:txBody>
          <a:bodyPr anchorCtr="0" anchor="ctr" bIns="91425" lIns="0" spcFirstLastPara="1" rIns="0" wrap="square" tIns="91425">
            <a:noAutofit/>
          </a:bodyPr>
          <a:lstStyle>
            <a:lvl1pPr lvl="0">
              <a:lnSpc>
                <a:spcPct val="90000"/>
              </a:lnSpc>
              <a:spcBef>
                <a:spcPts val="0"/>
              </a:spcBef>
              <a:spcAft>
                <a:spcPts val="0"/>
              </a:spcAft>
              <a:buSzPts val="1200"/>
              <a:buFont typeface="Inter Medium"/>
              <a:buNone/>
              <a:defRPr sz="1200">
                <a:latin typeface="Inter Medium"/>
                <a:ea typeface="Inter Medium"/>
                <a:cs typeface="Inter Medium"/>
                <a:sym typeface="Inter Medium"/>
              </a:defRPr>
            </a:lvl1pPr>
            <a:lvl2pPr lvl="1">
              <a:spcBef>
                <a:spcPts val="0"/>
              </a:spcBef>
              <a:spcAft>
                <a:spcPts val="0"/>
              </a:spcAft>
              <a:buClr>
                <a:schemeClr val="dk1"/>
              </a:buClr>
              <a:buSzPts val="1200"/>
              <a:buFont typeface="Inter Medium"/>
              <a:buNone/>
              <a:defRPr sz="1200">
                <a:solidFill>
                  <a:schemeClr val="dk1"/>
                </a:solidFill>
                <a:latin typeface="Inter Medium"/>
                <a:ea typeface="Inter Medium"/>
                <a:cs typeface="Inter Medium"/>
                <a:sym typeface="Inter Medium"/>
              </a:defRPr>
            </a:lvl2pPr>
            <a:lvl3pPr lvl="2">
              <a:spcBef>
                <a:spcPts val="0"/>
              </a:spcBef>
              <a:spcAft>
                <a:spcPts val="0"/>
              </a:spcAft>
              <a:buClr>
                <a:schemeClr val="dk1"/>
              </a:buClr>
              <a:buSzPts val="1200"/>
              <a:buFont typeface="Inter Medium"/>
              <a:buNone/>
              <a:defRPr sz="1200">
                <a:solidFill>
                  <a:schemeClr val="dk1"/>
                </a:solidFill>
                <a:latin typeface="Inter Medium"/>
                <a:ea typeface="Inter Medium"/>
                <a:cs typeface="Inter Medium"/>
                <a:sym typeface="Inter Medium"/>
              </a:defRPr>
            </a:lvl3pPr>
            <a:lvl4pPr lvl="3">
              <a:spcBef>
                <a:spcPts val="0"/>
              </a:spcBef>
              <a:spcAft>
                <a:spcPts val="0"/>
              </a:spcAft>
              <a:buClr>
                <a:schemeClr val="dk1"/>
              </a:buClr>
              <a:buSzPts val="1200"/>
              <a:buFont typeface="Inter Medium"/>
              <a:buNone/>
              <a:defRPr sz="1200">
                <a:solidFill>
                  <a:schemeClr val="dk1"/>
                </a:solidFill>
                <a:latin typeface="Inter Medium"/>
                <a:ea typeface="Inter Medium"/>
                <a:cs typeface="Inter Medium"/>
                <a:sym typeface="Inter Medium"/>
              </a:defRPr>
            </a:lvl4pPr>
            <a:lvl5pPr lvl="4">
              <a:spcBef>
                <a:spcPts val="0"/>
              </a:spcBef>
              <a:spcAft>
                <a:spcPts val="0"/>
              </a:spcAft>
              <a:buClr>
                <a:schemeClr val="dk1"/>
              </a:buClr>
              <a:buSzPts val="1200"/>
              <a:buFont typeface="Inter Medium"/>
              <a:buNone/>
              <a:defRPr sz="1200">
                <a:solidFill>
                  <a:schemeClr val="dk1"/>
                </a:solidFill>
                <a:latin typeface="Inter Medium"/>
                <a:ea typeface="Inter Medium"/>
                <a:cs typeface="Inter Medium"/>
                <a:sym typeface="Inter Medium"/>
              </a:defRPr>
            </a:lvl5pPr>
            <a:lvl6pPr lvl="5">
              <a:spcBef>
                <a:spcPts val="0"/>
              </a:spcBef>
              <a:spcAft>
                <a:spcPts val="0"/>
              </a:spcAft>
              <a:buClr>
                <a:schemeClr val="dk1"/>
              </a:buClr>
              <a:buSzPts val="1200"/>
              <a:buFont typeface="Inter Medium"/>
              <a:buNone/>
              <a:defRPr sz="1200">
                <a:solidFill>
                  <a:schemeClr val="dk1"/>
                </a:solidFill>
                <a:latin typeface="Inter Medium"/>
                <a:ea typeface="Inter Medium"/>
                <a:cs typeface="Inter Medium"/>
                <a:sym typeface="Inter Medium"/>
              </a:defRPr>
            </a:lvl6pPr>
            <a:lvl7pPr lvl="6">
              <a:spcBef>
                <a:spcPts val="0"/>
              </a:spcBef>
              <a:spcAft>
                <a:spcPts val="0"/>
              </a:spcAft>
              <a:buClr>
                <a:schemeClr val="dk1"/>
              </a:buClr>
              <a:buSzPts val="1200"/>
              <a:buFont typeface="Inter Medium"/>
              <a:buNone/>
              <a:defRPr sz="1200">
                <a:solidFill>
                  <a:schemeClr val="dk1"/>
                </a:solidFill>
                <a:latin typeface="Inter Medium"/>
                <a:ea typeface="Inter Medium"/>
                <a:cs typeface="Inter Medium"/>
                <a:sym typeface="Inter Medium"/>
              </a:defRPr>
            </a:lvl7pPr>
            <a:lvl8pPr lvl="7">
              <a:spcBef>
                <a:spcPts val="0"/>
              </a:spcBef>
              <a:spcAft>
                <a:spcPts val="0"/>
              </a:spcAft>
              <a:buClr>
                <a:schemeClr val="dk1"/>
              </a:buClr>
              <a:buSzPts val="1200"/>
              <a:buFont typeface="Inter Medium"/>
              <a:buNone/>
              <a:defRPr sz="1200">
                <a:solidFill>
                  <a:schemeClr val="dk1"/>
                </a:solidFill>
                <a:latin typeface="Inter Medium"/>
                <a:ea typeface="Inter Medium"/>
                <a:cs typeface="Inter Medium"/>
                <a:sym typeface="Inter Medium"/>
              </a:defRPr>
            </a:lvl8pPr>
            <a:lvl9pPr lvl="8">
              <a:spcBef>
                <a:spcPts val="0"/>
              </a:spcBef>
              <a:spcAft>
                <a:spcPts val="0"/>
              </a:spcAft>
              <a:buClr>
                <a:schemeClr val="dk1"/>
              </a:buClr>
              <a:buSzPts val="1200"/>
              <a:buFont typeface="Inter Medium"/>
              <a:buNone/>
              <a:defRPr sz="1200">
                <a:solidFill>
                  <a:schemeClr val="dk1"/>
                </a:solidFill>
                <a:latin typeface="Inter Medium"/>
                <a:ea typeface="Inter Medium"/>
                <a:cs typeface="Inter Medium"/>
                <a:sym typeface="Inter Medium"/>
              </a:defRPr>
            </a:lvl9pPr>
          </a:lstStyle>
          <a:p/>
        </p:txBody>
      </p:sp>
      <p:sp>
        <p:nvSpPr>
          <p:cNvPr id="211" name="Google Shape;211;p17"/>
          <p:cNvSpPr txBox="1"/>
          <p:nvPr>
            <p:ph idx="16" type="subTitle"/>
          </p:nvPr>
        </p:nvSpPr>
        <p:spPr>
          <a:xfrm>
            <a:off x="6441788" y="3798725"/>
            <a:ext cx="2392500" cy="105600"/>
          </a:xfrm>
          <a:prstGeom prst="rect">
            <a:avLst/>
          </a:prstGeom>
        </p:spPr>
        <p:txBody>
          <a:bodyPr anchorCtr="0" anchor="ctr" bIns="91425" lIns="0" spcFirstLastPara="1" rIns="0" wrap="square" tIns="91425">
            <a:noAutofit/>
          </a:bodyPr>
          <a:lstStyle>
            <a:lvl1pPr lvl="0">
              <a:lnSpc>
                <a:spcPct val="90000"/>
              </a:lnSpc>
              <a:spcBef>
                <a:spcPts val="0"/>
              </a:spcBef>
              <a:spcAft>
                <a:spcPts val="0"/>
              </a:spcAft>
              <a:buSzPts val="900"/>
              <a:buNone/>
              <a:defRPr sz="900"/>
            </a:lvl1pPr>
            <a:lvl2pPr lvl="1">
              <a:spcBef>
                <a:spcPts val="0"/>
              </a:spcBef>
              <a:spcAft>
                <a:spcPts val="0"/>
              </a:spcAft>
              <a:buClr>
                <a:schemeClr val="dk1"/>
              </a:buClr>
              <a:buSzPts val="900"/>
              <a:buNone/>
              <a:defRPr sz="900">
                <a:solidFill>
                  <a:schemeClr val="dk1"/>
                </a:solidFill>
              </a:defRPr>
            </a:lvl2pPr>
            <a:lvl3pPr lvl="2">
              <a:spcBef>
                <a:spcPts val="0"/>
              </a:spcBef>
              <a:spcAft>
                <a:spcPts val="0"/>
              </a:spcAft>
              <a:buClr>
                <a:schemeClr val="dk1"/>
              </a:buClr>
              <a:buSzPts val="900"/>
              <a:buNone/>
              <a:defRPr sz="900">
                <a:solidFill>
                  <a:schemeClr val="dk1"/>
                </a:solidFill>
              </a:defRPr>
            </a:lvl3pPr>
            <a:lvl4pPr lvl="3">
              <a:spcBef>
                <a:spcPts val="0"/>
              </a:spcBef>
              <a:spcAft>
                <a:spcPts val="0"/>
              </a:spcAft>
              <a:buClr>
                <a:schemeClr val="dk1"/>
              </a:buClr>
              <a:buSzPts val="900"/>
              <a:buNone/>
              <a:defRPr sz="900">
                <a:solidFill>
                  <a:schemeClr val="dk1"/>
                </a:solidFill>
              </a:defRPr>
            </a:lvl4pPr>
            <a:lvl5pPr lvl="4">
              <a:spcBef>
                <a:spcPts val="0"/>
              </a:spcBef>
              <a:spcAft>
                <a:spcPts val="0"/>
              </a:spcAft>
              <a:buClr>
                <a:schemeClr val="dk1"/>
              </a:buClr>
              <a:buSzPts val="900"/>
              <a:buNone/>
              <a:defRPr sz="900">
                <a:solidFill>
                  <a:schemeClr val="dk1"/>
                </a:solidFill>
              </a:defRPr>
            </a:lvl5pPr>
            <a:lvl6pPr lvl="5">
              <a:spcBef>
                <a:spcPts val="0"/>
              </a:spcBef>
              <a:spcAft>
                <a:spcPts val="0"/>
              </a:spcAft>
              <a:buClr>
                <a:schemeClr val="dk1"/>
              </a:buClr>
              <a:buSzPts val="900"/>
              <a:buNone/>
              <a:defRPr sz="900">
                <a:solidFill>
                  <a:schemeClr val="dk1"/>
                </a:solidFill>
              </a:defRPr>
            </a:lvl6pPr>
            <a:lvl7pPr lvl="6">
              <a:spcBef>
                <a:spcPts val="0"/>
              </a:spcBef>
              <a:spcAft>
                <a:spcPts val="0"/>
              </a:spcAft>
              <a:buClr>
                <a:schemeClr val="dk1"/>
              </a:buClr>
              <a:buSzPts val="900"/>
              <a:buNone/>
              <a:defRPr sz="900">
                <a:solidFill>
                  <a:schemeClr val="dk1"/>
                </a:solidFill>
              </a:defRPr>
            </a:lvl7pPr>
            <a:lvl8pPr lvl="7">
              <a:spcBef>
                <a:spcPts val="0"/>
              </a:spcBef>
              <a:spcAft>
                <a:spcPts val="0"/>
              </a:spcAft>
              <a:buClr>
                <a:schemeClr val="dk1"/>
              </a:buClr>
              <a:buSzPts val="900"/>
              <a:buNone/>
              <a:defRPr sz="900">
                <a:solidFill>
                  <a:schemeClr val="dk1"/>
                </a:solidFill>
              </a:defRPr>
            </a:lvl8pPr>
            <a:lvl9pPr lvl="8">
              <a:spcBef>
                <a:spcPts val="0"/>
              </a:spcBef>
              <a:spcAft>
                <a:spcPts val="0"/>
              </a:spcAft>
              <a:buClr>
                <a:schemeClr val="dk1"/>
              </a:buClr>
              <a:buSzPts val="900"/>
              <a:buNone/>
              <a:defRPr sz="900">
                <a:solidFill>
                  <a:schemeClr val="dk1"/>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lit screen - Alt 1">
  <p:cSld name="CUSTOM_19_1">
    <p:spTree>
      <p:nvGrpSpPr>
        <p:cNvPr id="212" name="Shape 212"/>
        <p:cNvGrpSpPr/>
        <p:nvPr/>
      </p:nvGrpSpPr>
      <p:grpSpPr>
        <a:xfrm>
          <a:off x="0" y="0"/>
          <a:ext cx="0" cy="0"/>
          <a:chOff x="0" y="0"/>
          <a:chExt cx="0" cy="0"/>
        </a:xfrm>
      </p:grpSpPr>
      <p:sp>
        <p:nvSpPr>
          <p:cNvPr id="213" name="Google Shape;213;p18"/>
          <p:cNvSpPr/>
          <p:nvPr/>
        </p:nvSpPr>
        <p:spPr>
          <a:xfrm rot="10800000">
            <a:off x="2994200" y="-1500"/>
            <a:ext cx="3078000" cy="2577000"/>
          </a:xfrm>
          <a:prstGeom prst="rect">
            <a:avLst/>
          </a:prstGeom>
          <a:gradFill>
            <a:gsLst>
              <a:gs pos="0">
                <a:schemeClr val="accent1"/>
              </a:gs>
              <a:gs pos="72000">
                <a:schemeClr val="lt1"/>
              </a:gs>
              <a:gs pos="100000">
                <a:schemeClr val="dk2"/>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a:ea typeface="Inter"/>
              <a:cs typeface="Inter"/>
              <a:sym typeface="Inter"/>
            </a:endParaRPr>
          </a:p>
        </p:txBody>
      </p:sp>
      <p:sp>
        <p:nvSpPr>
          <p:cNvPr id="214" name="Google Shape;214;p18"/>
          <p:cNvSpPr/>
          <p:nvPr/>
        </p:nvSpPr>
        <p:spPr>
          <a:xfrm>
            <a:off x="6073500" y="2574000"/>
            <a:ext cx="3074700" cy="2569500"/>
          </a:xfrm>
          <a:prstGeom prst="rect">
            <a:avLst/>
          </a:prstGeom>
          <a:gradFill>
            <a:gsLst>
              <a:gs pos="0">
                <a:schemeClr val="accent1"/>
              </a:gs>
              <a:gs pos="72000">
                <a:schemeClr val="lt1"/>
              </a:gs>
              <a:gs pos="100000">
                <a:schemeClr val="dk2"/>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a:ea typeface="Inter"/>
              <a:cs typeface="Inter"/>
              <a:sym typeface="Inter"/>
            </a:endParaRPr>
          </a:p>
        </p:txBody>
      </p:sp>
      <p:sp>
        <p:nvSpPr>
          <p:cNvPr id="215" name="Google Shape;215;p18"/>
          <p:cNvSpPr/>
          <p:nvPr/>
        </p:nvSpPr>
        <p:spPr>
          <a:xfrm rot="5400000">
            <a:off x="6324925" y="-250900"/>
            <a:ext cx="2569500" cy="3074700"/>
          </a:xfrm>
          <a:prstGeom prst="rect">
            <a:avLst/>
          </a:prstGeom>
          <a:gradFill>
            <a:gsLst>
              <a:gs pos="0">
                <a:schemeClr val="accent1"/>
              </a:gs>
              <a:gs pos="72000">
                <a:schemeClr val="lt1"/>
              </a:gs>
              <a:gs pos="100000">
                <a:schemeClr val="dk2"/>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a:ea typeface="Inter"/>
              <a:cs typeface="Inter"/>
              <a:sym typeface="Inter"/>
            </a:endParaRPr>
          </a:p>
        </p:txBody>
      </p:sp>
      <p:sp>
        <p:nvSpPr>
          <p:cNvPr id="216" name="Google Shape;216;p18"/>
          <p:cNvSpPr/>
          <p:nvPr/>
        </p:nvSpPr>
        <p:spPr>
          <a:xfrm rot="-5400000">
            <a:off x="3253050" y="2320675"/>
            <a:ext cx="2568600" cy="3074100"/>
          </a:xfrm>
          <a:prstGeom prst="rect">
            <a:avLst/>
          </a:prstGeom>
          <a:gradFill>
            <a:gsLst>
              <a:gs pos="0">
                <a:schemeClr val="accent1"/>
              </a:gs>
              <a:gs pos="72000">
                <a:schemeClr val="lt1"/>
              </a:gs>
              <a:gs pos="100000">
                <a:schemeClr val="dk2"/>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a:ea typeface="Inter"/>
              <a:cs typeface="Inter"/>
              <a:sym typeface="Inter"/>
            </a:endParaRPr>
          </a:p>
        </p:txBody>
      </p:sp>
      <p:sp>
        <p:nvSpPr>
          <p:cNvPr id="217" name="Google Shape;217;p18"/>
          <p:cNvSpPr txBox="1"/>
          <p:nvPr/>
        </p:nvSpPr>
        <p:spPr>
          <a:xfrm>
            <a:off x="284700" y="64031"/>
            <a:ext cx="903300" cy="292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700">
                <a:solidFill>
                  <a:schemeClr val="dk1"/>
                </a:solidFill>
                <a:latin typeface="Inter"/>
                <a:ea typeface="Inter"/>
                <a:cs typeface="Inter"/>
                <a:sym typeface="Inter"/>
              </a:rPr>
              <a:t>Confidential </a:t>
            </a:r>
            <a:endParaRPr sz="700">
              <a:solidFill>
                <a:schemeClr val="dk1"/>
              </a:solidFill>
              <a:latin typeface="Inter"/>
              <a:ea typeface="Inter"/>
              <a:cs typeface="Inter"/>
              <a:sym typeface="Inter"/>
            </a:endParaRPr>
          </a:p>
        </p:txBody>
      </p:sp>
      <p:sp>
        <p:nvSpPr>
          <p:cNvPr id="218" name="Google Shape;218;p18"/>
          <p:cNvSpPr txBox="1"/>
          <p:nvPr>
            <p:ph idx="12" type="sldNum"/>
          </p:nvPr>
        </p:nvSpPr>
        <p:spPr>
          <a:xfrm>
            <a:off x="8314451" y="64031"/>
            <a:ext cx="548700" cy="292500"/>
          </a:xfrm>
          <a:prstGeom prst="rect">
            <a:avLst/>
          </a:prstGeom>
        </p:spPr>
        <p:txBody>
          <a:bodyPr anchorCtr="0" anchor="t" bIns="91425" lIns="0" spcFirstLastPara="1" rIns="0" wrap="square" tIns="91425">
            <a:spAutoFit/>
          </a:bodyPr>
          <a:lstStyle>
            <a:lvl1pPr lvl="0">
              <a:buNone/>
              <a:defRPr sz="700">
                <a:solidFill>
                  <a:schemeClr val="dk1"/>
                </a:solidFill>
                <a:latin typeface="Inter"/>
                <a:ea typeface="Inter"/>
                <a:cs typeface="Inter"/>
                <a:sym typeface="Inter"/>
              </a:defRPr>
            </a:lvl1pPr>
            <a:lvl2pPr lvl="1">
              <a:buNone/>
              <a:defRPr sz="700">
                <a:solidFill>
                  <a:schemeClr val="dk1"/>
                </a:solidFill>
                <a:latin typeface="Inter"/>
                <a:ea typeface="Inter"/>
                <a:cs typeface="Inter"/>
                <a:sym typeface="Inter"/>
              </a:defRPr>
            </a:lvl2pPr>
            <a:lvl3pPr lvl="2">
              <a:buNone/>
              <a:defRPr sz="700">
                <a:solidFill>
                  <a:schemeClr val="dk1"/>
                </a:solidFill>
                <a:latin typeface="Inter"/>
                <a:ea typeface="Inter"/>
                <a:cs typeface="Inter"/>
                <a:sym typeface="Inter"/>
              </a:defRPr>
            </a:lvl3pPr>
            <a:lvl4pPr lvl="3">
              <a:buNone/>
              <a:defRPr sz="700">
                <a:solidFill>
                  <a:schemeClr val="dk1"/>
                </a:solidFill>
                <a:latin typeface="Inter"/>
                <a:ea typeface="Inter"/>
                <a:cs typeface="Inter"/>
                <a:sym typeface="Inter"/>
              </a:defRPr>
            </a:lvl4pPr>
            <a:lvl5pPr lvl="4">
              <a:buNone/>
              <a:defRPr sz="700">
                <a:solidFill>
                  <a:schemeClr val="dk1"/>
                </a:solidFill>
                <a:latin typeface="Inter"/>
                <a:ea typeface="Inter"/>
                <a:cs typeface="Inter"/>
                <a:sym typeface="Inter"/>
              </a:defRPr>
            </a:lvl5pPr>
            <a:lvl6pPr lvl="5">
              <a:buNone/>
              <a:defRPr sz="700">
                <a:solidFill>
                  <a:schemeClr val="dk1"/>
                </a:solidFill>
                <a:latin typeface="Inter"/>
                <a:ea typeface="Inter"/>
                <a:cs typeface="Inter"/>
                <a:sym typeface="Inter"/>
              </a:defRPr>
            </a:lvl6pPr>
            <a:lvl7pPr lvl="6">
              <a:buNone/>
              <a:defRPr sz="700">
                <a:solidFill>
                  <a:schemeClr val="dk1"/>
                </a:solidFill>
                <a:latin typeface="Inter"/>
                <a:ea typeface="Inter"/>
                <a:cs typeface="Inter"/>
                <a:sym typeface="Inter"/>
              </a:defRPr>
            </a:lvl7pPr>
            <a:lvl8pPr lvl="7">
              <a:buNone/>
              <a:defRPr sz="700">
                <a:solidFill>
                  <a:schemeClr val="dk1"/>
                </a:solidFill>
                <a:latin typeface="Inter"/>
                <a:ea typeface="Inter"/>
                <a:cs typeface="Inter"/>
                <a:sym typeface="Inter"/>
              </a:defRPr>
            </a:lvl8pPr>
            <a:lvl9pPr lvl="8">
              <a:buNone/>
              <a:defRPr sz="700">
                <a:solidFill>
                  <a:schemeClr val="dk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
        <p:nvSpPr>
          <p:cNvPr id="219" name="Google Shape;219;p18"/>
          <p:cNvSpPr txBox="1"/>
          <p:nvPr>
            <p:ph type="title"/>
          </p:nvPr>
        </p:nvSpPr>
        <p:spPr>
          <a:xfrm>
            <a:off x="284400" y="1253833"/>
            <a:ext cx="2373000" cy="979200"/>
          </a:xfrm>
          <a:prstGeom prst="rect">
            <a:avLst/>
          </a:prstGeom>
        </p:spPr>
        <p:txBody>
          <a:bodyPr anchorCtr="0" anchor="t" bIns="91425" lIns="0" spcFirstLastPara="1" rIns="0" wrap="square" tIns="91425">
            <a:noAutofit/>
          </a:bodyPr>
          <a:lstStyle>
            <a:lvl1pPr lvl="0">
              <a:lnSpc>
                <a:spcPct val="100000"/>
              </a:lnSpc>
              <a:spcBef>
                <a:spcPts val="0"/>
              </a:spcBef>
              <a:spcAft>
                <a:spcPts val="0"/>
              </a:spcAft>
              <a:buNone/>
              <a:defRPr sz="1800">
                <a:latin typeface="Inter Light"/>
                <a:ea typeface="Inter Light"/>
                <a:cs typeface="Inter Light"/>
                <a:sym typeface="Inter Light"/>
              </a:defRPr>
            </a:lvl1pPr>
            <a:lvl2pPr lvl="1">
              <a:spcBef>
                <a:spcPts val="0"/>
              </a:spcBef>
              <a:spcAft>
                <a:spcPts val="0"/>
              </a:spcAft>
              <a:buNone/>
              <a:defRPr sz="2000">
                <a:latin typeface="Inter Light"/>
                <a:ea typeface="Inter Light"/>
                <a:cs typeface="Inter Light"/>
                <a:sym typeface="Inter Light"/>
              </a:defRPr>
            </a:lvl2pPr>
            <a:lvl3pPr lvl="2">
              <a:spcBef>
                <a:spcPts val="0"/>
              </a:spcBef>
              <a:spcAft>
                <a:spcPts val="0"/>
              </a:spcAft>
              <a:buNone/>
              <a:defRPr sz="2000">
                <a:latin typeface="Inter Light"/>
                <a:ea typeface="Inter Light"/>
                <a:cs typeface="Inter Light"/>
                <a:sym typeface="Inter Light"/>
              </a:defRPr>
            </a:lvl3pPr>
            <a:lvl4pPr lvl="3">
              <a:spcBef>
                <a:spcPts val="0"/>
              </a:spcBef>
              <a:spcAft>
                <a:spcPts val="0"/>
              </a:spcAft>
              <a:buNone/>
              <a:defRPr sz="2000">
                <a:latin typeface="Inter Light"/>
                <a:ea typeface="Inter Light"/>
                <a:cs typeface="Inter Light"/>
                <a:sym typeface="Inter Light"/>
              </a:defRPr>
            </a:lvl4pPr>
            <a:lvl5pPr lvl="4">
              <a:spcBef>
                <a:spcPts val="0"/>
              </a:spcBef>
              <a:spcAft>
                <a:spcPts val="0"/>
              </a:spcAft>
              <a:buNone/>
              <a:defRPr sz="2000">
                <a:latin typeface="Inter Light"/>
                <a:ea typeface="Inter Light"/>
                <a:cs typeface="Inter Light"/>
                <a:sym typeface="Inter Light"/>
              </a:defRPr>
            </a:lvl5pPr>
            <a:lvl6pPr lvl="5">
              <a:spcBef>
                <a:spcPts val="0"/>
              </a:spcBef>
              <a:spcAft>
                <a:spcPts val="0"/>
              </a:spcAft>
              <a:buNone/>
              <a:defRPr sz="2000">
                <a:latin typeface="Inter Light"/>
                <a:ea typeface="Inter Light"/>
                <a:cs typeface="Inter Light"/>
                <a:sym typeface="Inter Light"/>
              </a:defRPr>
            </a:lvl6pPr>
            <a:lvl7pPr lvl="6">
              <a:spcBef>
                <a:spcPts val="0"/>
              </a:spcBef>
              <a:spcAft>
                <a:spcPts val="0"/>
              </a:spcAft>
              <a:buNone/>
              <a:defRPr sz="2000">
                <a:latin typeface="Inter Light"/>
                <a:ea typeface="Inter Light"/>
                <a:cs typeface="Inter Light"/>
                <a:sym typeface="Inter Light"/>
              </a:defRPr>
            </a:lvl7pPr>
            <a:lvl8pPr lvl="7">
              <a:spcBef>
                <a:spcPts val="0"/>
              </a:spcBef>
              <a:spcAft>
                <a:spcPts val="0"/>
              </a:spcAft>
              <a:buNone/>
              <a:defRPr sz="2000">
                <a:latin typeface="Inter Light"/>
                <a:ea typeface="Inter Light"/>
                <a:cs typeface="Inter Light"/>
                <a:sym typeface="Inter Light"/>
              </a:defRPr>
            </a:lvl8pPr>
            <a:lvl9pPr lvl="8">
              <a:spcBef>
                <a:spcPts val="0"/>
              </a:spcBef>
              <a:spcAft>
                <a:spcPts val="0"/>
              </a:spcAft>
              <a:buNone/>
              <a:defRPr sz="2000">
                <a:latin typeface="Inter Light"/>
                <a:ea typeface="Inter Light"/>
                <a:cs typeface="Inter Light"/>
                <a:sym typeface="Inter Light"/>
              </a:defRPr>
            </a:lvl9pPr>
          </a:lstStyle>
          <a:p/>
        </p:txBody>
      </p:sp>
      <p:sp>
        <p:nvSpPr>
          <p:cNvPr id="220" name="Google Shape;220;p18"/>
          <p:cNvSpPr txBox="1"/>
          <p:nvPr>
            <p:ph idx="1" type="subTitle"/>
          </p:nvPr>
        </p:nvSpPr>
        <p:spPr>
          <a:xfrm>
            <a:off x="284400" y="877725"/>
            <a:ext cx="2373000" cy="297600"/>
          </a:xfrm>
          <a:prstGeom prst="rect">
            <a:avLst/>
          </a:prstGeom>
        </p:spPr>
        <p:txBody>
          <a:bodyPr anchorCtr="0" anchor="b" bIns="91425" lIns="0" spcFirstLastPara="1" rIns="0" wrap="square" tIns="91425">
            <a:noAutofit/>
          </a:bodyPr>
          <a:lstStyle>
            <a:lvl1pPr lvl="0">
              <a:spcBef>
                <a:spcPts val="0"/>
              </a:spcBef>
              <a:spcAft>
                <a:spcPts val="0"/>
              </a:spcAft>
              <a:buSzPts val="900"/>
              <a:buFont typeface="Inter Medium"/>
              <a:buNone/>
              <a:defRPr sz="900">
                <a:latin typeface="Inter Medium"/>
                <a:ea typeface="Inter Medium"/>
                <a:cs typeface="Inter Medium"/>
                <a:sym typeface="Inter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lit screen - Alt 3">
  <p:cSld name="CUSTOM_19_1_1_2">
    <p:spTree>
      <p:nvGrpSpPr>
        <p:cNvPr id="221" name="Shape 221"/>
        <p:cNvGrpSpPr/>
        <p:nvPr/>
      </p:nvGrpSpPr>
      <p:grpSpPr>
        <a:xfrm>
          <a:off x="0" y="0"/>
          <a:ext cx="0" cy="0"/>
          <a:chOff x="0" y="0"/>
          <a:chExt cx="0" cy="0"/>
        </a:xfrm>
      </p:grpSpPr>
      <p:sp>
        <p:nvSpPr>
          <p:cNvPr id="222" name="Google Shape;222;p19"/>
          <p:cNvSpPr txBox="1"/>
          <p:nvPr/>
        </p:nvSpPr>
        <p:spPr>
          <a:xfrm>
            <a:off x="284700" y="64031"/>
            <a:ext cx="903300" cy="292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700">
                <a:solidFill>
                  <a:schemeClr val="dk1"/>
                </a:solidFill>
                <a:latin typeface="Inter"/>
                <a:ea typeface="Inter"/>
                <a:cs typeface="Inter"/>
                <a:sym typeface="Inter"/>
              </a:rPr>
              <a:t>Confidential </a:t>
            </a:r>
            <a:endParaRPr sz="700">
              <a:solidFill>
                <a:schemeClr val="dk1"/>
              </a:solidFill>
              <a:latin typeface="Inter"/>
              <a:ea typeface="Inter"/>
              <a:cs typeface="Inter"/>
              <a:sym typeface="Inter"/>
            </a:endParaRPr>
          </a:p>
        </p:txBody>
      </p:sp>
      <p:sp>
        <p:nvSpPr>
          <p:cNvPr id="223" name="Google Shape;223;p19"/>
          <p:cNvSpPr txBox="1"/>
          <p:nvPr>
            <p:ph idx="12" type="sldNum"/>
          </p:nvPr>
        </p:nvSpPr>
        <p:spPr>
          <a:xfrm>
            <a:off x="8314451" y="64031"/>
            <a:ext cx="548700" cy="292500"/>
          </a:xfrm>
          <a:prstGeom prst="rect">
            <a:avLst/>
          </a:prstGeom>
        </p:spPr>
        <p:txBody>
          <a:bodyPr anchorCtr="0" anchor="t" bIns="91425" lIns="0" spcFirstLastPara="1" rIns="0" wrap="square" tIns="91425">
            <a:spAutoFit/>
          </a:bodyPr>
          <a:lstStyle>
            <a:lvl1pPr lvl="0">
              <a:buNone/>
              <a:defRPr sz="700">
                <a:solidFill>
                  <a:schemeClr val="dk1"/>
                </a:solidFill>
                <a:latin typeface="Inter"/>
                <a:ea typeface="Inter"/>
                <a:cs typeface="Inter"/>
                <a:sym typeface="Inter"/>
              </a:defRPr>
            </a:lvl1pPr>
            <a:lvl2pPr lvl="1">
              <a:buNone/>
              <a:defRPr sz="700">
                <a:solidFill>
                  <a:schemeClr val="dk1"/>
                </a:solidFill>
                <a:latin typeface="Inter"/>
                <a:ea typeface="Inter"/>
                <a:cs typeface="Inter"/>
                <a:sym typeface="Inter"/>
              </a:defRPr>
            </a:lvl2pPr>
            <a:lvl3pPr lvl="2">
              <a:buNone/>
              <a:defRPr sz="700">
                <a:solidFill>
                  <a:schemeClr val="dk1"/>
                </a:solidFill>
                <a:latin typeface="Inter"/>
                <a:ea typeface="Inter"/>
                <a:cs typeface="Inter"/>
                <a:sym typeface="Inter"/>
              </a:defRPr>
            </a:lvl3pPr>
            <a:lvl4pPr lvl="3">
              <a:buNone/>
              <a:defRPr sz="700">
                <a:solidFill>
                  <a:schemeClr val="dk1"/>
                </a:solidFill>
                <a:latin typeface="Inter"/>
                <a:ea typeface="Inter"/>
                <a:cs typeface="Inter"/>
                <a:sym typeface="Inter"/>
              </a:defRPr>
            </a:lvl4pPr>
            <a:lvl5pPr lvl="4">
              <a:buNone/>
              <a:defRPr sz="700">
                <a:solidFill>
                  <a:schemeClr val="dk1"/>
                </a:solidFill>
                <a:latin typeface="Inter"/>
                <a:ea typeface="Inter"/>
                <a:cs typeface="Inter"/>
                <a:sym typeface="Inter"/>
              </a:defRPr>
            </a:lvl5pPr>
            <a:lvl6pPr lvl="5">
              <a:buNone/>
              <a:defRPr sz="700">
                <a:solidFill>
                  <a:schemeClr val="dk1"/>
                </a:solidFill>
                <a:latin typeface="Inter"/>
                <a:ea typeface="Inter"/>
                <a:cs typeface="Inter"/>
                <a:sym typeface="Inter"/>
              </a:defRPr>
            </a:lvl6pPr>
            <a:lvl7pPr lvl="6">
              <a:buNone/>
              <a:defRPr sz="700">
                <a:solidFill>
                  <a:schemeClr val="dk1"/>
                </a:solidFill>
                <a:latin typeface="Inter"/>
                <a:ea typeface="Inter"/>
                <a:cs typeface="Inter"/>
                <a:sym typeface="Inter"/>
              </a:defRPr>
            </a:lvl7pPr>
            <a:lvl8pPr lvl="7">
              <a:buNone/>
              <a:defRPr sz="700">
                <a:solidFill>
                  <a:schemeClr val="dk1"/>
                </a:solidFill>
                <a:latin typeface="Inter"/>
                <a:ea typeface="Inter"/>
                <a:cs typeface="Inter"/>
                <a:sym typeface="Inter"/>
              </a:defRPr>
            </a:lvl8pPr>
            <a:lvl9pPr lvl="8">
              <a:buNone/>
              <a:defRPr sz="700">
                <a:solidFill>
                  <a:schemeClr val="dk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
        <p:nvSpPr>
          <p:cNvPr id="224" name="Google Shape;224;p19"/>
          <p:cNvSpPr txBox="1"/>
          <p:nvPr>
            <p:ph idx="1" type="subTitle"/>
          </p:nvPr>
        </p:nvSpPr>
        <p:spPr>
          <a:xfrm>
            <a:off x="284400" y="531600"/>
            <a:ext cx="4255500" cy="297600"/>
          </a:xfrm>
          <a:prstGeom prst="rect">
            <a:avLst/>
          </a:prstGeom>
        </p:spPr>
        <p:txBody>
          <a:bodyPr anchorCtr="0" anchor="t" bIns="91425" lIns="0" spcFirstLastPara="1" rIns="0" wrap="square" tIns="91425">
            <a:noAutofit/>
          </a:bodyPr>
          <a:lstStyle>
            <a:lvl1pPr lvl="0">
              <a:spcBef>
                <a:spcPts val="0"/>
              </a:spcBef>
              <a:spcAft>
                <a:spcPts val="0"/>
              </a:spcAft>
              <a:buSzPts val="900"/>
              <a:buFont typeface="Inter Medium"/>
              <a:buNone/>
              <a:defRPr sz="900">
                <a:latin typeface="Inter Medium"/>
                <a:ea typeface="Inter Medium"/>
                <a:cs typeface="Inter Medium"/>
                <a:sym typeface="Inter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5" name="Google Shape;225;p19"/>
          <p:cNvSpPr txBox="1"/>
          <p:nvPr>
            <p:ph type="title"/>
          </p:nvPr>
        </p:nvSpPr>
        <p:spPr>
          <a:xfrm>
            <a:off x="284400" y="828725"/>
            <a:ext cx="4255500" cy="713700"/>
          </a:xfrm>
          <a:prstGeom prst="rect">
            <a:avLst/>
          </a:prstGeom>
        </p:spPr>
        <p:txBody>
          <a:bodyPr anchorCtr="0" anchor="b" bIns="91425" lIns="0" spcFirstLastPara="1" rIns="0" wrap="square" tIns="91425">
            <a:noAutofit/>
          </a:bodyPr>
          <a:lstStyle>
            <a:lvl1pPr lvl="0">
              <a:spcBef>
                <a:spcPts val="0"/>
              </a:spcBef>
              <a:spcAft>
                <a:spcPts val="0"/>
              </a:spcAft>
              <a:buNone/>
              <a:defRPr sz="20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226" name="Google Shape;226;p19"/>
          <p:cNvSpPr txBox="1"/>
          <p:nvPr>
            <p:ph idx="2" type="body"/>
          </p:nvPr>
        </p:nvSpPr>
        <p:spPr>
          <a:xfrm>
            <a:off x="284700" y="3003739"/>
            <a:ext cx="3929700" cy="466800"/>
          </a:xfrm>
          <a:prstGeom prst="rect">
            <a:avLst/>
          </a:prstGeom>
          <a:noFill/>
          <a:ln>
            <a:noFill/>
          </a:ln>
        </p:spPr>
        <p:txBody>
          <a:bodyPr anchorCtr="0" anchor="t" bIns="0" lIns="0" spcFirstLastPara="1" rIns="0" wrap="square" tIns="0">
            <a:noAutofit/>
          </a:bodyPr>
          <a:lstStyle>
            <a:lvl1pPr indent="-292100" lvl="0" marL="457200">
              <a:lnSpc>
                <a:spcPct val="115000"/>
              </a:lnSpc>
              <a:spcBef>
                <a:spcPts val="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1pPr>
            <a:lvl2pPr indent="-292100" lvl="1" marL="9144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2pPr>
            <a:lvl3pPr indent="-292100" lvl="2" marL="13716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3pPr>
            <a:lvl4pPr indent="-292100" lvl="3" marL="18288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4pPr>
            <a:lvl5pPr indent="-292100" lvl="4" marL="22860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5pPr>
            <a:lvl6pPr indent="-292100" lvl="5" marL="27432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6pPr>
            <a:lvl7pPr indent="-292100" lvl="6" marL="32004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7pPr>
            <a:lvl8pPr indent="-292100" lvl="7" marL="36576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8pPr>
            <a:lvl9pPr indent="-292100" lvl="8" marL="4114800">
              <a:lnSpc>
                <a:spcPct val="115000"/>
              </a:lnSpc>
              <a:spcBef>
                <a:spcPts val="800"/>
              </a:spcBef>
              <a:spcAft>
                <a:spcPts val="800"/>
              </a:spcAft>
              <a:buClr>
                <a:schemeClr val="dk1"/>
              </a:buClr>
              <a:buSzPts val="1000"/>
              <a:buFont typeface="Inter Light"/>
              <a:buChar char="■"/>
              <a:defRPr sz="1000">
                <a:solidFill>
                  <a:schemeClr val="dk1"/>
                </a:solidFill>
                <a:latin typeface="Inter Light"/>
                <a:ea typeface="Inter Light"/>
                <a:cs typeface="Inter Light"/>
                <a:sym typeface="Inter Light"/>
              </a:defRPr>
            </a:lvl9pPr>
          </a:lstStyle>
          <a:p/>
        </p:txBody>
      </p:sp>
      <p:sp>
        <p:nvSpPr>
          <p:cNvPr id="227" name="Google Shape;227;p19"/>
          <p:cNvSpPr txBox="1"/>
          <p:nvPr>
            <p:ph idx="3" type="body"/>
          </p:nvPr>
        </p:nvSpPr>
        <p:spPr>
          <a:xfrm>
            <a:off x="284700" y="1702121"/>
            <a:ext cx="3929700" cy="466800"/>
          </a:xfrm>
          <a:prstGeom prst="rect">
            <a:avLst/>
          </a:prstGeom>
          <a:noFill/>
          <a:ln>
            <a:noFill/>
          </a:ln>
        </p:spPr>
        <p:txBody>
          <a:bodyPr anchorCtr="0" anchor="t" bIns="0" lIns="0" spcFirstLastPara="1" rIns="0" wrap="square" tIns="0">
            <a:noAutofit/>
          </a:bodyPr>
          <a:lstStyle>
            <a:lvl1pPr indent="-292100" lvl="0" marL="457200">
              <a:lnSpc>
                <a:spcPct val="115000"/>
              </a:lnSpc>
              <a:spcBef>
                <a:spcPts val="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1pPr>
            <a:lvl2pPr indent="-292100" lvl="1" marL="9144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2pPr>
            <a:lvl3pPr indent="-292100" lvl="2" marL="13716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3pPr>
            <a:lvl4pPr indent="-292100" lvl="3" marL="18288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4pPr>
            <a:lvl5pPr indent="-292100" lvl="4" marL="22860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5pPr>
            <a:lvl6pPr indent="-292100" lvl="5" marL="27432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6pPr>
            <a:lvl7pPr indent="-292100" lvl="6" marL="32004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7pPr>
            <a:lvl8pPr indent="-292100" lvl="7" marL="36576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8pPr>
            <a:lvl9pPr indent="-292100" lvl="8" marL="4114800">
              <a:lnSpc>
                <a:spcPct val="115000"/>
              </a:lnSpc>
              <a:spcBef>
                <a:spcPts val="800"/>
              </a:spcBef>
              <a:spcAft>
                <a:spcPts val="800"/>
              </a:spcAft>
              <a:buClr>
                <a:schemeClr val="dk1"/>
              </a:buClr>
              <a:buSzPts val="1000"/>
              <a:buFont typeface="Inter Light"/>
              <a:buChar char="■"/>
              <a:defRPr sz="1000">
                <a:solidFill>
                  <a:schemeClr val="dk1"/>
                </a:solidFill>
                <a:latin typeface="Inter Light"/>
                <a:ea typeface="Inter Light"/>
                <a:cs typeface="Inter Light"/>
                <a:sym typeface="Inter Light"/>
              </a:defRPr>
            </a:lvl9pPr>
          </a:lstStyle>
          <a:p/>
        </p:txBody>
      </p:sp>
      <p:sp>
        <p:nvSpPr>
          <p:cNvPr id="228" name="Google Shape;228;p19"/>
          <p:cNvSpPr txBox="1"/>
          <p:nvPr>
            <p:ph idx="4" type="body"/>
          </p:nvPr>
        </p:nvSpPr>
        <p:spPr>
          <a:xfrm>
            <a:off x="6461050" y="3446400"/>
            <a:ext cx="2395800" cy="466800"/>
          </a:xfrm>
          <a:prstGeom prst="rect">
            <a:avLst/>
          </a:prstGeom>
        </p:spPr>
        <p:txBody>
          <a:bodyPr anchorCtr="0" anchor="t" bIns="0" lIns="0" spcFirstLastPara="1" rIns="0" wrap="square" tIns="0">
            <a:noAutofit/>
          </a:bodyPr>
          <a:lstStyle>
            <a:lvl1pPr indent="-292100" lvl="0" marL="457200">
              <a:spcBef>
                <a:spcPts val="0"/>
              </a:spcBef>
              <a:spcAft>
                <a:spcPts val="0"/>
              </a:spcAft>
              <a:buSzPts val="1000"/>
              <a:buFont typeface="Inter Light"/>
              <a:buChar char="●"/>
              <a:defRPr sz="1000">
                <a:latin typeface="Inter Light"/>
                <a:ea typeface="Inter Light"/>
                <a:cs typeface="Inter Light"/>
                <a:sym typeface="Inter Light"/>
              </a:defRPr>
            </a:lvl1pPr>
            <a:lvl2pPr indent="-292100" lvl="1" marL="914400">
              <a:spcBef>
                <a:spcPts val="800"/>
              </a:spcBef>
              <a:spcAft>
                <a:spcPts val="0"/>
              </a:spcAft>
              <a:buSzPts val="1000"/>
              <a:buFont typeface="Inter Light"/>
              <a:buChar char="○"/>
              <a:defRPr sz="1000">
                <a:latin typeface="Inter Light"/>
                <a:ea typeface="Inter Light"/>
                <a:cs typeface="Inter Light"/>
                <a:sym typeface="Inter Light"/>
              </a:defRPr>
            </a:lvl2pPr>
            <a:lvl3pPr indent="-292100" lvl="2" marL="1371600">
              <a:spcBef>
                <a:spcPts val="800"/>
              </a:spcBef>
              <a:spcAft>
                <a:spcPts val="0"/>
              </a:spcAft>
              <a:buSzPts val="1000"/>
              <a:buFont typeface="Inter Light"/>
              <a:buChar char="■"/>
              <a:defRPr sz="1000">
                <a:latin typeface="Inter Light"/>
                <a:ea typeface="Inter Light"/>
                <a:cs typeface="Inter Light"/>
                <a:sym typeface="Inter Light"/>
              </a:defRPr>
            </a:lvl3pPr>
            <a:lvl4pPr indent="-292100" lvl="3" marL="1828800">
              <a:spcBef>
                <a:spcPts val="800"/>
              </a:spcBef>
              <a:spcAft>
                <a:spcPts val="0"/>
              </a:spcAft>
              <a:buSzPts val="1000"/>
              <a:buFont typeface="Inter Light"/>
              <a:buChar char="●"/>
              <a:defRPr sz="1000">
                <a:latin typeface="Inter Light"/>
                <a:ea typeface="Inter Light"/>
                <a:cs typeface="Inter Light"/>
                <a:sym typeface="Inter Light"/>
              </a:defRPr>
            </a:lvl4pPr>
            <a:lvl5pPr indent="-292100" lvl="4" marL="2286000">
              <a:spcBef>
                <a:spcPts val="800"/>
              </a:spcBef>
              <a:spcAft>
                <a:spcPts val="0"/>
              </a:spcAft>
              <a:buSzPts val="1000"/>
              <a:buFont typeface="Inter Light"/>
              <a:buChar char="○"/>
              <a:defRPr sz="1000">
                <a:latin typeface="Inter Light"/>
                <a:ea typeface="Inter Light"/>
                <a:cs typeface="Inter Light"/>
                <a:sym typeface="Inter Light"/>
              </a:defRPr>
            </a:lvl5pPr>
            <a:lvl6pPr indent="-292100" lvl="5" marL="2743200">
              <a:spcBef>
                <a:spcPts val="800"/>
              </a:spcBef>
              <a:spcAft>
                <a:spcPts val="0"/>
              </a:spcAft>
              <a:buSzPts val="1000"/>
              <a:buFont typeface="Inter Light"/>
              <a:buChar char="■"/>
              <a:defRPr sz="1000">
                <a:latin typeface="Inter Light"/>
                <a:ea typeface="Inter Light"/>
                <a:cs typeface="Inter Light"/>
                <a:sym typeface="Inter Light"/>
              </a:defRPr>
            </a:lvl6pPr>
            <a:lvl7pPr indent="-292100" lvl="6" marL="3200400">
              <a:spcBef>
                <a:spcPts val="800"/>
              </a:spcBef>
              <a:spcAft>
                <a:spcPts val="0"/>
              </a:spcAft>
              <a:buSzPts val="1000"/>
              <a:buFont typeface="Inter Light"/>
              <a:buChar char="●"/>
              <a:defRPr sz="1000">
                <a:latin typeface="Inter Light"/>
                <a:ea typeface="Inter Light"/>
                <a:cs typeface="Inter Light"/>
                <a:sym typeface="Inter Light"/>
              </a:defRPr>
            </a:lvl7pPr>
            <a:lvl8pPr indent="-292100" lvl="7" marL="3657600">
              <a:spcBef>
                <a:spcPts val="800"/>
              </a:spcBef>
              <a:spcAft>
                <a:spcPts val="0"/>
              </a:spcAft>
              <a:buSzPts val="1000"/>
              <a:buFont typeface="Inter Light"/>
              <a:buChar char="○"/>
              <a:defRPr sz="1000">
                <a:latin typeface="Inter Light"/>
                <a:ea typeface="Inter Light"/>
                <a:cs typeface="Inter Light"/>
                <a:sym typeface="Inter Light"/>
              </a:defRPr>
            </a:lvl8pPr>
            <a:lvl9pPr indent="-292100" lvl="8" marL="4114800">
              <a:spcBef>
                <a:spcPts val="800"/>
              </a:spcBef>
              <a:spcAft>
                <a:spcPts val="800"/>
              </a:spcAft>
              <a:buSzPts val="1000"/>
              <a:buFont typeface="Inter Light"/>
              <a:buChar char="■"/>
              <a:defRPr sz="1000">
                <a:latin typeface="Inter Light"/>
                <a:ea typeface="Inter Light"/>
                <a:cs typeface="Inter Light"/>
                <a:sym typeface="Inter Light"/>
              </a:defRPr>
            </a:lvl9pPr>
          </a:lstStyle>
          <a:p/>
        </p:txBody>
      </p:sp>
      <p:sp>
        <p:nvSpPr>
          <p:cNvPr id="229" name="Google Shape;229;p19"/>
          <p:cNvSpPr txBox="1"/>
          <p:nvPr>
            <p:ph idx="5" type="subTitle"/>
          </p:nvPr>
        </p:nvSpPr>
        <p:spPr>
          <a:xfrm>
            <a:off x="6458825" y="3045908"/>
            <a:ext cx="2395800" cy="211200"/>
          </a:xfrm>
          <a:prstGeom prst="rect">
            <a:avLst/>
          </a:prstGeom>
        </p:spPr>
        <p:txBody>
          <a:bodyPr anchorCtr="0" anchor="ctr" bIns="91425" lIns="0" spcFirstLastPara="1" rIns="0" wrap="square" tIns="91425">
            <a:noAutofit/>
          </a:bodyPr>
          <a:lstStyle>
            <a:lvl1pPr lvl="0">
              <a:spcBef>
                <a:spcPts val="0"/>
              </a:spcBef>
              <a:spcAft>
                <a:spcPts val="0"/>
              </a:spcAft>
              <a:buSzPts val="1200"/>
              <a:buFont typeface="Inter SemiBold"/>
              <a:buNone/>
              <a:defRPr sz="1200">
                <a:latin typeface="Inter SemiBold"/>
                <a:ea typeface="Inter SemiBold"/>
                <a:cs typeface="Inter SemiBold"/>
                <a:sym typeface="Inter SemiBold"/>
              </a:defRPr>
            </a:lvl1pPr>
            <a:lvl2pPr lvl="1">
              <a:spcBef>
                <a:spcPts val="0"/>
              </a:spcBef>
              <a:spcAft>
                <a:spcPts val="0"/>
              </a:spcAft>
              <a:buClr>
                <a:schemeClr val="dk1"/>
              </a:buClr>
              <a:buSzPts val="1200"/>
              <a:buFont typeface="Inter SemiBold"/>
              <a:buNone/>
              <a:defRPr sz="1200">
                <a:solidFill>
                  <a:schemeClr val="dk1"/>
                </a:solidFill>
                <a:latin typeface="Inter SemiBold"/>
                <a:ea typeface="Inter SemiBold"/>
                <a:cs typeface="Inter SemiBold"/>
                <a:sym typeface="Inter SemiBold"/>
              </a:defRPr>
            </a:lvl2pPr>
            <a:lvl3pPr lvl="2">
              <a:spcBef>
                <a:spcPts val="0"/>
              </a:spcBef>
              <a:spcAft>
                <a:spcPts val="0"/>
              </a:spcAft>
              <a:buClr>
                <a:schemeClr val="dk1"/>
              </a:buClr>
              <a:buSzPts val="1200"/>
              <a:buFont typeface="Inter SemiBold"/>
              <a:buNone/>
              <a:defRPr sz="1200">
                <a:solidFill>
                  <a:schemeClr val="dk1"/>
                </a:solidFill>
                <a:latin typeface="Inter SemiBold"/>
                <a:ea typeface="Inter SemiBold"/>
                <a:cs typeface="Inter SemiBold"/>
                <a:sym typeface="Inter SemiBold"/>
              </a:defRPr>
            </a:lvl3pPr>
            <a:lvl4pPr lvl="3">
              <a:spcBef>
                <a:spcPts val="0"/>
              </a:spcBef>
              <a:spcAft>
                <a:spcPts val="0"/>
              </a:spcAft>
              <a:buClr>
                <a:schemeClr val="dk1"/>
              </a:buClr>
              <a:buSzPts val="1200"/>
              <a:buFont typeface="Inter SemiBold"/>
              <a:buNone/>
              <a:defRPr sz="1200">
                <a:solidFill>
                  <a:schemeClr val="dk1"/>
                </a:solidFill>
                <a:latin typeface="Inter SemiBold"/>
                <a:ea typeface="Inter SemiBold"/>
                <a:cs typeface="Inter SemiBold"/>
                <a:sym typeface="Inter SemiBold"/>
              </a:defRPr>
            </a:lvl4pPr>
            <a:lvl5pPr lvl="4">
              <a:spcBef>
                <a:spcPts val="0"/>
              </a:spcBef>
              <a:spcAft>
                <a:spcPts val="0"/>
              </a:spcAft>
              <a:buClr>
                <a:schemeClr val="dk1"/>
              </a:buClr>
              <a:buSzPts val="1200"/>
              <a:buFont typeface="Inter SemiBold"/>
              <a:buNone/>
              <a:defRPr sz="1200">
                <a:solidFill>
                  <a:schemeClr val="dk1"/>
                </a:solidFill>
                <a:latin typeface="Inter SemiBold"/>
                <a:ea typeface="Inter SemiBold"/>
                <a:cs typeface="Inter SemiBold"/>
                <a:sym typeface="Inter SemiBold"/>
              </a:defRPr>
            </a:lvl5pPr>
            <a:lvl6pPr lvl="5">
              <a:spcBef>
                <a:spcPts val="0"/>
              </a:spcBef>
              <a:spcAft>
                <a:spcPts val="0"/>
              </a:spcAft>
              <a:buClr>
                <a:schemeClr val="dk1"/>
              </a:buClr>
              <a:buSzPts val="1200"/>
              <a:buFont typeface="Inter SemiBold"/>
              <a:buNone/>
              <a:defRPr sz="1200">
                <a:solidFill>
                  <a:schemeClr val="dk1"/>
                </a:solidFill>
                <a:latin typeface="Inter SemiBold"/>
                <a:ea typeface="Inter SemiBold"/>
                <a:cs typeface="Inter SemiBold"/>
                <a:sym typeface="Inter SemiBold"/>
              </a:defRPr>
            </a:lvl6pPr>
            <a:lvl7pPr lvl="6">
              <a:spcBef>
                <a:spcPts val="0"/>
              </a:spcBef>
              <a:spcAft>
                <a:spcPts val="0"/>
              </a:spcAft>
              <a:buClr>
                <a:schemeClr val="dk1"/>
              </a:buClr>
              <a:buSzPts val="1200"/>
              <a:buFont typeface="Inter SemiBold"/>
              <a:buNone/>
              <a:defRPr sz="1200">
                <a:solidFill>
                  <a:schemeClr val="dk1"/>
                </a:solidFill>
                <a:latin typeface="Inter SemiBold"/>
                <a:ea typeface="Inter SemiBold"/>
                <a:cs typeface="Inter SemiBold"/>
                <a:sym typeface="Inter SemiBold"/>
              </a:defRPr>
            </a:lvl7pPr>
            <a:lvl8pPr lvl="7">
              <a:spcBef>
                <a:spcPts val="0"/>
              </a:spcBef>
              <a:spcAft>
                <a:spcPts val="0"/>
              </a:spcAft>
              <a:buClr>
                <a:schemeClr val="dk1"/>
              </a:buClr>
              <a:buSzPts val="1200"/>
              <a:buFont typeface="Inter SemiBold"/>
              <a:buNone/>
              <a:defRPr sz="1200">
                <a:solidFill>
                  <a:schemeClr val="dk1"/>
                </a:solidFill>
                <a:latin typeface="Inter SemiBold"/>
                <a:ea typeface="Inter SemiBold"/>
                <a:cs typeface="Inter SemiBold"/>
                <a:sym typeface="Inter SemiBold"/>
              </a:defRPr>
            </a:lvl8pPr>
            <a:lvl9pPr lvl="8">
              <a:spcBef>
                <a:spcPts val="0"/>
              </a:spcBef>
              <a:spcAft>
                <a:spcPts val="0"/>
              </a:spcAft>
              <a:buClr>
                <a:schemeClr val="dk1"/>
              </a:buClr>
              <a:buSzPts val="1200"/>
              <a:buFont typeface="Inter SemiBold"/>
              <a:buNone/>
              <a:defRPr sz="1200">
                <a:solidFill>
                  <a:schemeClr val="dk1"/>
                </a:solidFill>
                <a:latin typeface="Inter SemiBold"/>
                <a:ea typeface="Inter SemiBold"/>
                <a:cs typeface="Inter SemiBold"/>
                <a:sym typeface="Inter SemiBold"/>
              </a:defRPr>
            </a:lvl9pPr>
          </a:lstStyle>
          <a:p/>
        </p:txBody>
      </p:sp>
      <p:sp>
        <p:nvSpPr>
          <p:cNvPr id="230" name="Google Shape;230;p19"/>
          <p:cNvSpPr txBox="1"/>
          <p:nvPr>
            <p:ph idx="6" type="body"/>
          </p:nvPr>
        </p:nvSpPr>
        <p:spPr>
          <a:xfrm>
            <a:off x="6459638" y="1001054"/>
            <a:ext cx="2395800" cy="466800"/>
          </a:xfrm>
          <a:prstGeom prst="rect">
            <a:avLst/>
          </a:prstGeom>
          <a:noFill/>
          <a:ln>
            <a:noFill/>
          </a:ln>
        </p:spPr>
        <p:txBody>
          <a:bodyPr anchorCtr="0" anchor="t" bIns="0" lIns="0" spcFirstLastPara="1" rIns="0" wrap="square" tIns="0">
            <a:noAutofit/>
          </a:bodyPr>
          <a:lstStyle>
            <a:lvl1pPr indent="-292100" lvl="0" marL="457200">
              <a:lnSpc>
                <a:spcPct val="115000"/>
              </a:lnSpc>
              <a:spcBef>
                <a:spcPts val="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1pPr>
            <a:lvl2pPr indent="-292100" lvl="1" marL="9144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2pPr>
            <a:lvl3pPr indent="-292100" lvl="2" marL="13716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3pPr>
            <a:lvl4pPr indent="-292100" lvl="3" marL="18288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4pPr>
            <a:lvl5pPr indent="-292100" lvl="4" marL="22860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5pPr>
            <a:lvl6pPr indent="-292100" lvl="5" marL="27432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6pPr>
            <a:lvl7pPr indent="-292100" lvl="6" marL="32004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7pPr>
            <a:lvl8pPr indent="-292100" lvl="7" marL="36576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8pPr>
            <a:lvl9pPr indent="-292100" lvl="8" marL="4114800">
              <a:lnSpc>
                <a:spcPct val="115000"/>
              </a:lnSpc>
              <a:spcBef>
                <a:spcPts val="800"/>
              </a:spcBef>
              <a:spcAft>
                <a:spcPts val="800"/>
              </a:spcAft>
              <a:buClr>
                <a:schemeClr val="dk1"/>
              </a:buClr>
              <a:buSzPts val="1000"/>
              <a:buFont typeface="Inter Light"/>
              <a:buChar char="■"/>
              <a:defRPr sz="1000">
                <a:solidFill>
                  <a:schemeClr val="dk1"/>
                </a:solidFill>
                <a:latin typeface="Inter Light"/>
                <a:ea typeface="Inter Light"/>
                <a:cs typeface="Inter Light"/>
                <a:sym typeface="Inter Light"/>
              </a:defRPr>
            </a:lvl9pPr>
          </a:lstStyle>
          <a:p/>
        </p:txBody>
      </p:sp>
      <p:sp>
        <p:nvSpPr>
          <p:cNvPr id="231" name="Google Shape;231;p19"/>
          <p:cNvSpPr txBox="1"/>
          <p:nvPr>
            <p:ph idx="7" type="subTitle"/>
          </p:nvPr>
        </p:nvSpPr>
        <p:spPr>
          <a:xfrm>
            <a:off x="6457413" y="600561"/>
            <a:ext cx="2395800" cy="211200"/>
          </a:xfrm>
          <a:prstGeom prst="rect">
            <a:avLst/>
          </a:prstGeom>
        </p:spPr>
        <p:txBody>
          <a:bodyPr anchorCtr="0" anchor="ctr" bIns="91425" lIns="0" spcFirstLastPara="1" rIns="0" wrap="square" tIns="91425">
            <a:noAutofit/>
          </a:bodyPr>
          <a:lstStyle>
            <a:lvl1pPr lvl="0">
              <a:spcBef>
                <a:spcPts val="0"/>
              </a:spcBef>
              <a:spcAft>
                <a:spcPts val="0"/>
              </a:spcAft>
              <a:buSzPts val="1200"/>
              <a:buFont typeface="Inter SemiBold"/>
              <a:buNone/>
              <a:defRPr sz="1200">
                <a:latin typeface="Inter SemiBold"/>
                <a:ea typeface="Inter SemiBold"/>
                <a:cs typeface="Inter SemiBold"/>
                <a:sym typeface="Inter SemiBold"/>
              </a:defRPr>
            </a:lvl1pPr>
            <a:lvl2pPr lvl="1">
              <a:spcBef>
                <a:spcPts val="0"/>
              </a:spcBef>
              <a:spcAft>
                <a:spcPts val="0"/>
              </a:spcAft>
              <a:buClr>
                <a:schemeClr val="dk1"/>
              </a:buClr>
              <a:buSzPts val="1200"/>
              <a:buFont typeface="Inter SemiBold"/>
              <a:buNone/>
              <a:defRPr sz="1200">
                <a:solidFill>
                  <a:schemeClr val="dk1"/>
                </a:solidFill>
                <a:latin typeface="Inter SemiBold"/>
                <a:ea typeface="Inter SemiBold"/>
                <a:cs typeface="Inter SemiBold"/>
                <a:sym typeface="Inter SemiBold"/>
              </a:defRPr>
            </a:lvl2pPr>
            <a:lvl3pPr lvl="2">
              <a:spcBef>
                <a:spcPts val="0"/>
              </a:spcBef>
              <a:spcAft>
                <a:spcPts val="0"/>
              </a:spcAft>
              <a:buClr>
                <a:schemeClr val="dk1"/>
              </a:buClr>
              <a:buSzPts val="1200"/>
              <a:buFont typeface="Inter SemiBold"/>
              <a:buNone/>
              <a:defRPr sz="1200">
                <a:solidFill>
                  <a:schemeClr val="dk1"/>
                </a:solidFill>
                <a:latin typeface="Inter SemiBold"/>
                <a:ea typeface="Inter SemiBold"/>
                <a:cs typeface="Inter SemiBold"/>
                <a:sym typeface="Inter SemiBold"/>
              </a:defRPr>
            </a:lvl3pPr>
            <a:lvl4pPr lvl="3">
              <a:spcBef>
                <a:spcPts val="0"/>
              </a:spcBef>
              <a:spcAft>
                <a:spcPts val="0"/>
              </a:spcAft>
              <a:buClr>
                <a:schemeClr val="dk1"/>
              </a:buClr>
              <a:buSzPts val="1200"/>
              <a:buFont typeface="Inter SemiBold"/>
              <a:buNone/>
              <a:defRPr sz="1200">
                <a:solidFill>
                  <a:schemeClr val="dk1"/>
                </a:solidFill>
                <a:latin typeface="Inter SemiBold"/>
                <a:ea typeface="Inter SemiBold"/>
                <a:cs typeface="Inter SemiBold"/>
                <a:sym typeface="Inter SemiBold"/>
              </a:defRPr>
            </a:lvl4pPr>
            <a:lvl5pPr lvl="4">
              <a:spcBef>
                <a:spcPts val="0"/>
              </a:spcBef>
              <a:spcAft>
                <a:spcPts val="0"/>
              </a:spcAft>
              <a:buClr>
                <a:schemeClr val="dk1"/>
              </a:buClr>
              <a:buSzPts val="1200"/>
              <a:buFont typeface="Inter SemiBold"/>
              <a:buNone/>
              <a:defRPr sz="1200">
                <a:solidFill>
                  <a:schemeClr val="dk1"/>
                </a:solidFill>
                <a:latin typeface="Inter SemiBold"/>
                <a:ea typeface="Inter SemiBold"/>
                <a:cs typeface="Inter SemiBold"/>
                <a:sym typeface="Inter SemiBold"/>
              </a:defRPr>
            </a:lvl5pPr>
            <a:lvl6pPr lvl="5">
              <a:spcBef>
                <a:spcPts val="0"/>
              </a:spcBef>
              <a:spcAft>
                <a:spcPts val="0"/>
              </a:spcAft>
              <a:buClr>
                <a:schemeClr val="dk1"/>
              </a:buClr>
              <a:buSzPts val="1200"/>
              <a:buFont typeface="Inter SemiBold"/>
              <a:buNone/>
              <a:defRPr sz="1200">
                <a:solidFill>
                  <a:schemeClr val="dk1"/>
                </a:solidFill>
                <a:latin typeface="Inter SemiBold"/>
                <a:ea typeface="Inter SemiBold"/>
                <a:cs typeface="Inter SemiBold"/>
                <a:sym typeface="Inter SemiBold"/>
              </a:defRPr>
            </a:lvl6pPr>
            <a:lvl7pPr lvl="6">
              <a:spcBef>
                <a:spcPts val="0"/>
              </a:spcBef>
              <a:spcAft>
                <a:spcPts val="0"/>
              </a:spcAft>
              <a:buClr>
                <a:schemeClr val="dk1"/>
              </a:buClr>
              <a:buSzPts val="1200"/>
              <a:buFont typeface="Inter SemiBold"/>
              <a:buNone/>
              <a:defRPr sz="1200">
                <a:solidFill>
                  <a:schemeClr val="dk1"/>
                </a:solidFill>
                <a:latin typeface="Inter SemiBold"/>
                <a:ea typeface="Inter SemiBold"/>
                <a:cs typeface="Inter SemiBold"/>
                <a:sym typeface="Inter SemiBold"/>
              </a:defRPr>
            </a:lvl7pPr>
            <a:lvl8pPr lvl="7">
              <a:spcBef>
                <a:spcPts val="0"/>
              </a:spcBef>
              <a:spcAft>
                <a:spcPts val="0"/>
              </a:spcAft>
              <a:buClr>
                <a:schemeClr val="dk1"/>
              </a:buClr>
              <a:buSzPts val="1200"/>
              <a:buFont typeface="Inter SemiBold"/>
              <a:buNone/>
              <a:defRPr sz="1200">
                <a:solidFill>
                  <a:schemeClr val="dk1"/>
                </a:solidFill>
                <a:latin typeface="Inter SemiBold"/>
                <a:ea typeface="Inter SemiBold"/>
                <a:cs typeface="Inter SemiBold"/>
                <a:sym typeface="Inter SemiBold"/>
              </a:defRPr>
            </a:lvl8pPr>
            <a:lvl9pPr lvl="8">
              <a:spcBef>
                <a:spcPts val="0"/>
              </a:spcBef>
              <a:spcAft>
                <a:spcPts val="0"/>
              </a:spcAft>
              <a:buClr>
                <a:schemeClr val="dk1"/>
              </a:buClr>
              <a:buSzPts val="1200"/>
              <a:buFont typeface="Inter SemiBold"/>
              <a:buNone/>
              <a:defRPr sz="1200">
                <a:solidFill>
                  <a:schemeClr val="dk1"/>
                </a:solidFill>
                <a:latin typeface="Inter SemiBold"/>
                <a:ea typeface="Inter SemiBold"/>
                <a:cs typeface="Inter SemiBold"/>
                <a:sym typeface="Inter SemiBold"/>
              </a:defRPr>
            </a:lvl9pPr>
          </a:lstStyle>
          <a:p/>
        </p:txBody>
      </p:sp>
      <p:sp>
        <p:nvSpPr>
          <p:cNvPr id="232" name="Google Shape;232;p19"/>
          <p:cNvSpPr txBox="1"/>
          <p:nvPr>
            <p:ph idx="8" type="subTitle"/>
          </p:nvPr>
        </p:nvSpPr>
        <p:spPr>
          <a:xfrm>
            <a:off x="2436894" y="3751933"/>
            <a:ext cx="2092500" cy="1329900"/>
          </a:xfrm>
          <a:prstGeom prst="rect">
            <a:avLst/>
          </a:prstGeom>
        </p:spPr>
        <p:txBody>
          <a:bodyPr anchorCtr="0" anchor="ctr" bIns="91425" lIns="0" spcFirstLastPara="1" rIns="0" wrap="square" tIns="91425">
            <a:noAutofit/>
          </a:bodyPr>
          <a:lstStyle>
            <a:lvl1pPr lvl="0">
              <a:spcBef>
                <a:spcPts val="0"/>
              </a:spcBef>
              <a:spcAft>
                <a:spcPts val="0"/>
              </a:spcAft>
              <a:buSzPts val="9600"/>
              <a:buNone/>
              <a:defRPr sz="9600"/>
            </a:lvl1pPr>
            <a:lvl2pPr lvl="1">
              <a:spcBef>
                <a:spcPts val="0"/>
              </a:spcBef>
              <a:spcAft>
                <a:spcPts val="0"/>
              </a:spcAft>
              <a:buSzPts val="9600"/>
              <a:buNone/>
              <a:defRPr sz="9600"/>
            </a:lvl2pPr>
            <a:lvl3pPr lvl="2">
              <a:spcBef>
                <a:spcPts val="0"/>
              </a:spcBef>
              <a:spcAft>
                <a:spcPts val="0"/>
              </a:spcAft>
              <a:buSzPts val="9600"/>
              <a:buNone/>
              <a:defRPr sz="9600"/>
            </a:lvl3pPr>
            <a:lvl4pPr lvl="3">
              <a:spcBef>
                <a:spcPts val="0"/>
              </a:spcBef>
              <a:spcAft>
                <a:spcPts val="0"/>
              </a:spcAft>
              <a:buSzPts val="9600"/>
              <a:buNone/>
              <a:defRPr sz="9600"/>
            </a:lvl4pPr>
            <a:lvl5pPr lvl="4">
              <a:spcBef>
                <a:spcPts val="0"/>
              </a:spcBef>
              <a:spcAft>
                <a:spcPts val="0"/>
              </a:spcAft>
              <a:buSzPts val="9600"/>
              <a:buNone/>
              <a:defRPr sz="9600"/>
            </a:lvl5pPr>
            <a:lvl6pPr lvl="5">
              <a:spcBef>
                <a:spcPts val="0"/>
              </a:spcBef>
              <a:spcAft>
                <a:spcPts val="0"/>
              </a:spcAft>
              <a:buSzPts val="9600"/>
              <a:buNone/>
              <a:defRPr sz="9600"/>
            </a:lvl6pPr>
            <a:lvl7pPr lvl="6">
              <a:spcBef>
                <a:spcPts val="0"/>
              </a:spcBef>
              <a:spcAft>
                <a:spcPts val="0"/>
              </a:spcAft>
              <a:buSzPts val="9600"/>
              <a:buNone/>
              <a:defRPr sz="9600"/>
            </a:lvl7pPr>
            <a:lvl8pPr lvl="7">
              <a:spcBef>
                <a:spcPts val="0"/>
              </a:spcBef>
              <a:spcAft>
                <a:spcPts val="0"/>
              </a:spcAft>
              <a:buSzPts val="9600"/>
              <a:buNone/>
              <a:defRPr sz="9600"/>
            </a:lvl8pPr>
            <a:lvl9pPr lvl="8">
              <a:spcBef>
                <a:spcPts val="0"/>
              </a:spcBef>
              <a:spcAft>
                <a:spcPts val="0"/>
              </a:spcAft>
              <a:buSzPts val="9600"/>
              <a:buNone/>
              <a:defRPr sz="9600"/>
            </a:lvl9pPr>
          </a:lstStyle>
          <a:p/>
        </p:txBody>
      </p:sp>
      <p:sp>
        <p:nvSpPr>
          <p:cNvPr id="233" name="Google Shape;233;p19"/>
          <p:cNvSpPr txBox="1"/>
          <p:nvPr>
            <p:ph idx="9" type="subTitle"/>
          </p:nvPr>
        </p:nvSpPr>
        <p:spPr>
          <a:xfrm>
            <a:off x="268019" y="3751933"/>
            <a:ext cx="1729500" cy="1329900"/>
          </a:xfrm>
          <a:prstGeom prst="rect">
            <a:avLst/>
          </a:prstGeom>
        </p:spPr>
        <p:txBody>
          <a:bodyPr anchorCtr="0" anchor="ctr" bIns="91425" lIns="0" spcFirstLastPara="1" rIns="0" wrap="square" tIns="91425">
            <a:noAutofit/>
          </a:bodyPr>
          <a:lstStyle>
            <a:lvl1pPr lvl="0">
              <a:spcBef>
                <a:spcPts val="0"/>
              </a:spcBef>
              <a:spcAft>
                <a:spcPts val="0"/>
              </a:spcAft>
              <a:buSzPts val="9600"/>
              <a:buNone/>
              <a:defRPr sz="9600"/>
            </a:lvl1pPr>
            <a:lvl2pPr lvl="1">
              <a:spcBef>
                <a:spcPts val="0"/>
              </a:spcBef>
              <a:spcAft>
                <a:spcPts val="0"/>
              </a:spcAft>
              <a:buSzPts val="9600"/>
              <a:buNone/>
              <a:defRPr sz="9600"/>
            </a:lvl2pPr>
            <a:lvl3pPr lvl="2">
              <a:spcBef>
                <a:spcPts val="0"/>
              </a:spcBef>
              <a:spcAft>
                <a:spcPts val="0"/>
              </a:spcAft>
              <a:buSzPts val="9600"/>
              <a:buNone/>
              <a:defRPr sz="9600"/>
            </a:lvl3pPr>
            <a:lvl4pPr lvl="3">
              <a:spcBef>
                <a:spcPts val="0"/>
              </a:spcBef>
              <a:spcAft>
                <a:spcPts val="0"/>
              </a:spcAft>
              <a:buSzPts val="9600"/>
              <a:buNone/>
              <a:defRPr sz="9600"/>
            </a:lvl4pPr>
            <a:lvl5pPr lvl="4">
              <a:spcBef>
                <a:spcPts val="0"/>
              </a:spcBef>
              <a:spcAft>
                <a:spcPts val="0"/>
              </a:spcAft>
              <a:buSzPts val="9600"/>
              <a:buNone/>
              <a:defRPr sz="9600"/>
            </a:lvl5pPr>
            <a:lvl6pPr lvl="5">
              <a:spcBef>
                <a:spcPts val="0"/>
              </a:spcBef>
              <a:spcAft>
                <a:spcPts val="0"/>
              </a:spcAft>
              <a:buSzPts val="9600"/>
              <a:buNone/>
              <a:defRPr sz="9600"/>
            </a:lvl6pPr>
            <a:lvl7pPr lvl="6">
              <a:spcBef>
                <a:spcPts val="0"/>
              </a:spcBef>
              <a:spcAft>
                <a:spcPts val="0"/>
              </a:spcAft>
              <a:buSzPts val="9600"/>
              <a:buNone/>
              <a:defRPr sz="9600"/>
            </a:lvl7pPr>
            <a:lvl8pPr lvl="7">
              <a:spcBef>
                <a:spcPts val="0"/>
              </a:spcBef>
              <a:spcAft>
                <a:spcPts val="0"/>
              </a:spcAft>
              <a:buSzPts val="9600"/>
              <a:buNone/>
              <a:defRPr sz="9600"/>
            </a:lvl8pPr>
            <a:lvl9pPr lvl="8">
              <a:spcBef>
                <a:spcPts val="0"/>
              </a:spcBef>
              <a:spcAft>
                <a:spcPts val="0"/>
              </a:spcAft>
              <a:buSzPts val="9600"/>
              <a:buNone/>
              <a:defRPr sz="9600"/>
            </a:lvl9pPr>
          </a:lstStyle>
          <a:p/>
        </p:txBody>
      </p:sp>
      <p:sp>
        <p:nvSpPr>
          <p:cNvPr id="234" name="Google Shape;234;p19"/>
          <p:cNvSpPr txBox="1"/>
          <p:nvPr>
            <p:ph idx="13" type="subTitle"/>
          </p:nvPr>
        </p:nvSpPr>
        <p:spPr>
          <a:xfrm>
            <a:off x="284400" y="3514525"/>
            <a:ext cx="1775100" cy="297600"/>
          </a:xfrm>
          <a:prstGeom prst="rect">
            <a:avLst/>
          </a:prstGeom>
        </p:spPr>
        <p:txBody>
          <a:bodyPr anchorCtr="0" anchor="t" bIns="91425" lIns="0" spcFirstLastPara="1" rIns="0" wrap="square" tIns="91425">
            <a:noAutofit/>
          </a:bodyPr>
          <a:lstStyle>
            <a:lvl1pPr lvl="0">
              <a:spcBef>
                <a:spcPts val="0"/>
              </a:spcBef>
              <a:spcAft>
                <a:spcPts val="0"/>
              </a:spcAft>
              <a:buSzPts val="900"/>
              <a:buFont typeface="Inter Medium"/>
              <a:buNone/>
              <a:defRPr sz="900">
                <a:latin typeface="Inter Medium"/>
                <a:ea typeface="Inter Medium"/>
                <a:cs typeface="Inter Medium"/>
                <a:sym typeface="Inter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5" name="Google Shape;235;p19"/>
          <p:cNvSpPr txBox="1"/>
          <p:nvPr>
            <p:ph idx="14" type="subTitle"/>
          </p:nvPr>
        </p:nvSpPr>
        <p:spPr>
          <a:xfrm>
            <a:off x="2446325" y="3514525"/>
            <a:ext cx="1775100" cy="297600"/>
          </a:xfrm>
          <a:prstGeom prst="rect">
            <a:avLst/>
          </a:prstGeom>
        </p:spPr>
        <p:txBody>
          <a:bodyPr anchorCtr="0" anchor="t" bIns="91425" lIns="0" spcFirstLastPara="1" rIns="0" wrap="square" tIns="91425">
            <a:noAutofit/>
          </a:bodyPr>
          <a:lstStyle>
            <a:lvl1pPr lvl="0">
              <a:spcBef>
                <a:spcPts val="0"/>
              </a:spcBef>
              <a:spcAft>
                <a:spcPts val="0"/>
              </a:spcAft>
              <a:buSzPts val="900"/>
              <a:buFont typeface="Inter Medium"/>
              <a:buNone/>
              <a:defRPr sz="900">
                <a:latin typeface="Inter Medium"/>
                <a:ea typeface="Inter Medium"/>
                <a:cs typeface="Inter Medium"/>
                <a:sym typeface="Inter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on items">
  <p:cSld name="CUSTOM_19_1_1_1_2">
    <p:spTree>
      <p:nvGrpSpPr>
        <p:cNvPr id="236" name="Shape 236"/>
        <p:cNvGrpSpPr/>
        <p:nvPr/>
      </p:nvGrpSpPr>
      <p:grpSpPr>
        <a:xfrm>
          <a:off x="0" y="0"/>
          <a:ext cx="0" cy="0"/>
          <a:chOff x="0" y="0"/>
          <a:chExt cx="0" cy="0"/>
        </a:xfrm>
      </p:grpSpPr>
      <p:sp>
        <p:nvSpPr>
          <p:cNvPr id="237" name="Google Shape;237;p20"/>
          <p:cNvSpPr/>
          <p:nvPr/>
        </p:nvSpPr>
        <p:spPr>
          <a:xfrm flipH="1" rot="10800000">
            <a:off x="-28650" y="0"/>
            <a:ext cx="3019200" cy="5156400"/>
          </a:xfrm>
          <a:prstGeom prst="rect">
            <a:avLst/>
          </a:prstGeom>
          <a:gradFill>
            <a:gsLst>
              <a:gs pos="0">
                <a:schemeClr val="accent1"/>
              </a:gs>
              <a:gs pos="72000">
                <a:schemeClr val="lt1"/>
              </a:gs>
              <a:gs pos="100000">
                <a:schemeClr val="dk2"/>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a:ea typeface="Inter"/>
              <a:cs typeface="Inter"/>
              <a:sym typeface="Inter"/>
            </a:endParaRPr>
          </a:p>
        </p:txBody>
      </p:sp>
      <p:sp>
        <p:nvSpPr>
          <p:cNvPr id="238" name="Google Shape;238;p20"/>
          <p:cNvSpPr txBox="1"/>
          <p:nvPr/>
        </p:nvSpPr>
        <p:spPr>
          <a:xfrm>
            <a:off x="284700" y="64031"/>
            <a:ext cx="903300" cy="292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700">
                <a:solidFill>
                  <a:schemeClr val="dk1"/>
                </a:solidFill>
                <a:latin typeface="Inter"/>
                <a:ea typeface="Inter"/>
                <a:cs typeface="Inter"/>
                <a:sym typeface="Inter"/>
              </a:rPr>
              <a:t>Confidential </a:t>
            </a:r>
            <a:endParaRPr sz="700">
              <a:solidFill>
                <a:schemeClr val="dk1"/>
              </a:solidFill>
              <a:latin typeface="Inter"/>
              <a:ea typeface="Inter"/>
              <a:cs typeface="Inter"/>
              <a:sym typeface="Inter"/>
            </a:endParaRPr>
          </a:p>
        </p:txBody>
      </p:sp>
      <p:sp>
        <p:nvSpPr>
          <p:cNvPr id="239" name="Google Shape;239;p20"/>
          <p:cNvSpPr txBox="1"/>
          <p:nvPr>
            <p:ph idx="12" type="sldNum"/>
          </p:nvPr>
        </p:nvSpPr>
        <p:spPr>
          <a:xfrm>
            <a:off x="8314451" y="64031"/>
            <a:ext cx="548700" cy="292500"/>
          </a:xfrm>
          <a:prstGeom prst="rect">
            <a:avLst/>
          </a:prstGeom>
        </p:spPr>
        <p:txBody>
          <a:bodyPr anchorCtr="0" anchor="t" bIns="91425" lIns="0" spcFirstLastPara="1" rIns="0" wrap="square" tIns="91425">
            <a:spAutoFit/>
          </a:bodyPr>
          <a:lstStyle>
            <a:lvl1pPr lvl="0">
              <a:buNone/>
              <a:defRPr sz="700">
                <a:solidFill>
                  <a:schemeClr val="dk1"/>
                </a:solidFill>
                <a:latin typeface="Inter"/>
                <a:ea typeface="Inter"/>
                <a:cs typeface="Inter"/>
                <a:sym typeface="Inter"/>
              </a:defRPr>
            </a:lvl1pPr>
            <a:lvl2pPr lvl="1">
              <a:buNone/>
              <a:defRPr sz="700">
                <a:solidFill>
                  <a:schemeClr val="dk1"/>
                </a:solidFill>
                <a:latin typeface="Inter"/>
                <a:ea typeface="Inter"/>
                <a:cs typeface="Inter"/>
                <a:sym typeface="Inter"/>
              </a:defRPr>
            </a:lvl2pPr>
            <a:lvl3pPr lvl="2">
              <a:buNone/>
              <a:defRPr sz="700">
                <a:solidFill>
                  <a:schemeClr val="dk1"/>
                </a:solidFill>
                <a:latin typeface="Inter"/>
                <a:ea typeface="Inter"/>
                <a:cs typeface="Inter"/>
                <a:sym typeface="Inter"/>
              </a:defRPr>
            </a:lvl3pPr>
            <a:lvl4pPr lvl="3">
              <a:buNone/>
              <a:defRPr sz="700">
                <a:solidFill>
                  <a:schemeClr val="dk1"/>
                </a:solidFill>
                <a:latin typeface="Inter"/>
                <a:ea typeface="Inter"/>
                <a:cs typeface="Inter"/>
                <a:sym typeface="Inter"/>
              </a:defRPr>
            </a:lvl4pPr>
            <a:lvl5pPr lvl="4">
              <a:buNone/>
              <a:defRPr sz="700">
                <a:solidFill>
                  <a:schemeClr val="dk1"/>
                </a:solidFill>
                <a:latin typeface="Inter"/>
                <a:ea typeface="Inter"/>
                <a:cs typeface="Inter"/>
                <a:sym typeface="Inter"/>
              </a:defRPr>
            </a:lvl5pPr>
            <a:lvl6pPr lvl="5">
              <a:buNone/>
              <a:defRPr sz="700">
                <a:solidFill>
                  <a:schemeClr val="dk1"/>
                </a:solidFill>
                <a:latin typeface="Inter"/>
                <a:ea typeface="Inter"/>
                <a:cs typeface="Inter"/>
                <a:sym typeface="Inter"/>
              </a:defRPr>
            </a:lvl6pPr>
            <a:lvl7pPr lvl="6">
              <a:buNone/>
              <a:defRPr sz="700">
                <a:solidFill>
                  <a:schemeClr val="dk1"/>
                </a:solidFill>
                <a:latin typeface="Inter"/>
                <a:ea typeface="Inter"/>
                <a:cs typeface="Inter"/>
                <a:sym typeface="Inter"/>
              </a:defRPr>
            </a:lvl7pPr>
            <a:lvl8pPr lvl="7">
              <a:buNone/>
              <a:defRPr sz="700">
                <a:solidFill>
                  <a:schemeClr val="dk1"/>
                </a:solidFill>
                <a:latin typeface="Inter"/>
                <a:ea typeface="Inter"/>
                <a:cs typeface="Inter"/>
                <a:sym typeface="Inter"/>
              </a:defRPr>
            </a:lvl8pPr>
            <a:lvl9pPr lvl="8">
              <a:buNone/>
              <a:defRPr sz="700">
                <a:solidFill>
                  <a:schemeClr val="dk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
        <p:nvSpPr>
          <p:cNvPr id="240" name="Google Shape;240;p20"/>
          <p:cNvSpPr txBox="1"/>
          <p:nvPr>
            <p:ph type="title"/>
          </p:nvPr>
        </p:nvSpPr>
        <p:spPr>
          <a:xfrm>
            <a:off x="284400" y="1253833"/>
            <a:ext cx="2373000" cy="979200"/>
          </a:xfrm>
          <a:prstGeom prst="rect">
            <a:avLst/>
          </a:prstGeom>
        </p:spPr>
        <p:txBody>
          <a:bodyPr anchorCtr="0" anchor="t" bIns="91425" lIns="0" spcFirstLastPara="1" rIns="0" wrap="square" tIns="91425">
            <a:noAutofit/>
          </a:bodyPr>
          <a:lstStyle>
            <a:lvl1pPr lvl="0">
              <a:lnSpc>
                <a:spcPct val="100000"/>
              </a:lnSpc>
              <a:spcBef>
                <a:spcPts val="0"/>
              </a:spcBef>
              <a:spcAft>
                <a:spcPts val="0"/>
              </a:spcAft>
              <a:buNone/>
              <a:defRPr sz="1800"/>
            </a:lvl1pPr>
            <a:lvl2pPr lvl="1">
              <a:spcBef>
                <a:spcPts val="0"/>
              </a:spcBef>
              <a:spcAft>
                <a:spcPts val="0"/>
              </a:spcAft>
              <a:buNone/>
              <a:defRPr sz="2000"/>
            </a:lvl2pPr>
            <a:lvl3pPr lvl="2">
              <a:spcBef>
                <a:spcPts val="0"/>
              </a:spcBef>
              <a:spcAft>
                <a:spcPts val="0"/>
              </a:spcAft>
              <a:buNone/>
              <a:defRPr sz="2000"/>
            </a:lvl3pPr>
            <a:lvl4pPr lvl="3">
              <a:spcBef>
                <a:spcPts val="0"/>
              </a:spcBef>
              <a:spcAft>
                <a:spcPts val="0"/>
              </a:spcAft>
              <a:buNone/>
              <a:defRPr sz="2000"/>
            </a:lvl4pPr>
            <a:lvl5pPr lvl="4">
              <a:spcBef>
                <a:spcPts val="0"/>
              </a:spcBef>
              <a:spcAft>
                <a:spcPts val="0"/>
              </a:spcAft>
              <a:buNone/>
              <a:defRPr sz="2000"/>
            </a:lvl5pPr>
            <a:lvl6pPr lvl="5">
              <a:spcBef>
                <a:spcPts val="0"/>
              </a:spcBef>
              <a:spcAft>
                <a:spcPts val="0"/>
              </a:spcAft>
              <a:buNone/>
              <a:defRPr sz="2000"/>
            </a:lvl6pPr>
            <a:lvl7pPr lvl="6">
              <a:spcBef>
                <a:spcPts val="0"/>
              </a:spcBef>
              <a:spcAft>
                <a:spcPts val="0"/>
              </a:spcAft>
              <a:buNone/>
              <a:defRPr sz="2000"/>
            </a:lvl7pPr>
            <a:lvl8pPr lvl="7">
              <a:spcBef>
                <a:spcPts val="0"/>
              </a:spcBef>
              <a:spcAft>
                <a:spcPts val="0"/>
              </a:spcAft>
              <a:buNone/>
              <a:defRPr sz="2000"/>
            </a:lvl8pPr>
            <a:lvl9pPr lvl="8">
              <a:spcBef>
                <a:spcPts val="0"/>
              </a:spcBef>
              <a:spcAft>
                <a:spcPts val="0"/>
              </a:spcAft>
              <a:buNone/>
              <a:defRPr sz="2000"/>
            </a:lvl9pPr>
          </a:lstStyle>
          <a:p/>
        </p:txBody>
      </p:sp>
      <p:sp>
        <p:nvSpPr>
          <p:cNvPr id="241" name="Google Shape;241;p20"/>
          <p:cNvSpPr txBox="1"/>
          <p:nvPr>
            <p:ph idx="1" type="subTitle"/>
          </p:nvPr>
        </p:nvSpPr>
        <p:spPr>
          <a:xfrm>
            <a:off x="284400" y="877725"/>
            <a:ext cx="2373000" cy="297600"/>
          </a:xfrm>
          <a:prstGeom prst="rect">
            <a:avLst/>
          </a:prstGeom>
        </p:spPr>
        <p:txBody>
          <a:bodyPr anchorCtr="0" anchor="b" bIns="91425" lIns="0" spcFirstLastPara="1" rIns="0" wrap="square" tIns="91425">
            <a:noAutofit/>
          </a:bodyPr>
          <a:lstStyle>
            <a:lvl1pPr lvl="0">
              <a:spcBef>
                <a:spcPts val="0"/>
              </a:spcBef>
              <a:spcAft>
                <a:spcPts val="0"/>
              </a:spcAft>
              <a:buSzPts val="900"/>
              <a:buFont typeface="Inter Medium"/>
              <a:buNone/>
              <a:defRPr sz="900">
                <a:latin typeface="Inter Medium"/>
                <a:ea typeface="Inter Medium"/>
                <a:cs typeface="Inter Medium"/>
                <a:sym typeface="Inter Medium"/>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242" name="Google Shape;242;p20"/>
          <p:cNvSpPr txBox="1"/>
          <p:nvPr>
            <p:ph idx="2" type="body"/>
          </p:nvPr>
        </p:nvSpPr>
        <p:spPr>
          <a:xfrm>
            <a:off x="5759125" y="3838034"/>
            <a:ext cx="2691000" cy="466800"/>
          </a:xfrm>
          <a:prstGeom prst="rect">
            <a:avLst/>
          </a:prstGeom>
        </p:spPr>
        <p:txBody>
          <a:bodyPr anchorCtr="0" anchor="t" bIns="0" lIns="0" spcFirstLastPara="1" rIns="0" wrap="square" tIns="0">
            <a:noAutofit/>
          </a:bodyPr>
          <a:lstStyle>
            <a:lvl1pPr indent="-292100" lvl="0" marL="457200">
              <a:lnSpc>
                <a:spcPct val="100000"/>
              </a:lnSpc>
              <a:spcBef>
                <a:spcPts val="0"/>
              </a:spcBef>
              <a:spcAft>
                <a:spcPts val="0"/>
              </a:spcAft>
              <a:buSzPts val="1000"/>
              <a:buFont typeface="Inter Light"/>
              <a:buChar char="●"/>
              <a:defRPr sz="1000">
                <a:latin typeface="Inter Light"/>
                <a:ea typeface="Inter Light"/>
                <a:cs typeface="Inter Light"/>
                <a:sym typeface="Inter Light"/>
              </a:defRPr>
            </a:lvl1pPr>
            <a:lvl2pPr indent="-292100" lvl="1" marL="914400">
              <a:lnSpc>
                <a:spcPct val="100000"/>
              </a:lnSpc>
              <a:spcBef>
                <a:spcPts val="800"/>
              </a:spcBef>
              <a:spcAft>
                <a:spcPts val="0"/>
              </a:spcAft>
              <a:buSzPts val="1000"/>
              <a:buFont typeface="Inter Light"/>
              <a:buChar char="○"/>
              <a:defRPr sz="1000">
                <a:latin typeface="Inter Light"/>
                <a:ea typeface="Inter Light"/>
                <a:cs typeface="Inter Light"/>
                <a:sym typeface="Inter Light"/>
              </a:defRPr>
            </a:lvl2pPr>
            <a:lvl3pPr indent="-292100" lvl="2" marL="1371600">
              <a:lnSpc>
                <a:spcPct val="100000"/>
              </a:lnSpc>
              <a:spcBef>
                <a:spcPts val="800"/>
              </a:spcBef>
              <a:spcAft>
                <a:spcPts val="0"/>
              </a:spcAft>
              <a:buSzPts val="1000"/>
              <a:buFont typeface="Inter Light"/>
              <a:buChar char="■"/>
              <a:defRPr sz="1000">
                <a:latin typeface="Inter Light"/>
                <a:ea typeface="Inter Light"/>
                <a:cs typeface="Inter Light"/>
                <a:sym typeface="Inter Light"/>
              </a:defRPr>
            </a:lvl3pPr>
            <a:lvl4pPr indent="-292100" lvl="3" marL="1828800">
              <a:lnSpc>
                <a:spcPct val="100000"/>
              </a:lnSpc>
              <a:spcBef>
                <a:spcPts val="800"/>
              </a:spcBef>
              <a:spcAft>
                <a:spcPts val="0"/>
              </a:spcAft>
              <a:buSzPts val="1000"/>
              <a:buFont typeface="Inter Light"/>
              <a:buChar char="●"/>
              <a:defRPr sz="1000">
                <a:latin typeface="Inter Light"/>
                <a:ea typeface="Inter Light"/>
                <a:cs typeface="Inter Light"/>
                <a:sym typeface="Inter Light"/>
              </a:defRPr>
            </a:lvl4pPr>
            <a:lvl5pPr indent="-292100" lvl="4" marL="2286000">
              <a:lnSpc>
                <a:spcPct val="100000"/>
              </a:lnSpc>
              <a:spcBef>
                <a:spcPts val="800"/>
              </a:spcBef>
              <a:spcAft>
                <a:spcPts val="0"/>
              </a:spcAft>
              <a:buSzPts val="1000"/>
              <a:buFont typeface="Inter Light"/>
              <a:buChar char="○"/>
              <a:defRPr sz="1000">
                <a:latin typeface="Inter Light"/>
                <a:ea typeface="Inter Light"/>
                <a:cs typeface="Inter Light"/>
                <a:sym typeface="Inter Light"/>
              </a:defRPr>
            </a:lvl5pPr>
            <a:lvl6pPr indent="-292100" lvl="5" marL="2743200">
              <a:lnSpc>
                <a:spcPct val="100000"/>
              </a:lnSpc>
              <a:spcBef>
                <a:spcPts val="800"/>
              </a:spcBef>
              <a:spcAft>
                <a:spcPts val="0"/>
              </a:spcAft>
              <a:buSzPts val="1000"/>
              <a:buFont typeface="Inter Light"/>
              <a:buChar char="■"/>
              <a:defRPr sz="1000">
                <a:latin typeface="Inter Light"/>
                <a:ea typeface="Inter Light"/>
                <a:cs typeface="Inter Light"/>
                <a:sym typeface="Inter Light"/>
              </a:defRPr>
            </a:lvl6pPr>
            <a:lvl7pPr indent="-292100" lvl="6" marL="3200400">
              <a:lnSpc>
                <a:spcPct val="100000"/>
              </a:lnSpc>
              <a:spcBef>
                <a:spcPts val="800"/>
              </a:spcBef>
              <a:spcAft>
                <a:spcPts val="0"/>
              </a:spcAft>
              <a:buSzPts val="1000"/>
              <a:buFont typeface="Inter Light"/>
              <a:buChar char="●"/>
              <a:defRPr sz="1000">
                <a:latin typeface="Inter Light"/>
                <a:ea typeface="Inter Light"/>
                <a:cs typeface="Inter Light"/>
                <a:sym typeface="Inter Light"/>
              </a:defRPr>
            </a:lvl7pPr>
            <a:lvl8pPr indent="-292100" lvl="7" marL="3657600">
              <a:lnSpc>
                <a:spcPct val="100000"/>
              </a:lnSpc>
              <a:spcBef>
                <a:spcPts val="800"/>
              </a:spcBef>
              <a:spcAft>
                <a:spcPts val="0"/>
              </a:spcAft>
              <a:buSzPts val="1000"/>
              <a:buFont typeface="Inter Light"/>
              <a:buChar char="○"/>
              <a:defRPr sz="1000">
                <a:latin typeface="Inter Light"/>
                <a:ea typeface="Inter Light"/>
                <a:cs typeface="Inter Light"/>
                <a:sym typeface="Inter Light"/>
              </a:defRPr>
            </a:lvl8pPr>
            <a:lvl9pPr indent="-292100" lvl="8" marL="4114800">
              <a:lnSpc>
                <a:spcPct val="100000"/>
              </a:lnSpc>
              <a:spcBef>
                <a:spcPts val="800"/>
              </a:spcBef>
              <a:spcAft>
                <a:spcPts val="800"/>
              </a:spcAft>
              <a:buSzPts val="1000"/>
              <a:buFont typeface="Inter Light"/>
              <a:buChar char="■"/>
              <a:defRPr sz="1000">
                <a:latin typeface="Inter Light"/>
                <a:ea typeface="Inter Light"/>
                <a:cs typeface="Inter Light"/>
                <a:sym typeface="Inter Light"/>
              </a:defRPr>
            </a:lvl9pPr>
          </a:lstStyle>
          <a:p/>
        </p:txBody>
      </p:sp>
      <p:sp>
        <p:nvSpPr>
          <p:cNvPr id="243" name="Google Shape;243;p20"/>
          <p:cNvSpPr txBox="1"/>
          <p:nvPr>
            <p:ph idx="3" type="body"/>
          </p:nvPr>
        </p:nvSpPr>
        <p:spPr>
          <a:xfrm>
            <a:off x="5759125" y="2881253"/>
            <a:ext cx="2691000" cy="466800"/>
          </a:xfrm>
          <a:prstGeom prst="rect">
            <a:avLst/>
          </a:prstGeom>
          <a:noFill/>
          <a:ln>
            <a:noFill/>
          </a:ln>
        </p:spPr>
        <p:txBody>
          <a:bodyPr anchorCtr="0" anchor="t" bIns="0" lIns="0" spcFirstLastPara="1" rIns="0" wrap="square" tIns="0">
            <a:noAutofit/>
          </a:bodyPr>
          <a:lstStyle>
            <a:lvl1pPr indent="-292100" lvl="0" marL="457200">
              <a:spcBef>
                <a:spcPts val="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1pPr>
            <a:lvl2pPr indent="-292100" lvl="1" marL="914400">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2pPr>
            <a:lvl3pPr indent="-292100" lvl="2" marL="1371600">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3pPr>
            <a:lvl4pPr indent="-292100" lvl="3" marL="1828800">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4pPr>
            <a:lvl5pPr indent="-292100" lvl="4" marL="2286000">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5pPr>
            <a:lvl6pPr indent="-292100" lvl="5" marL="2743200">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6pPr>
            <a:lvl7pPr indent="-292100" lvl="6" marL="3200400">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7pPr>
            <a:lvl8pPr indent="-292100" lvl="7" marL="3657600">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8pPr>
            <a:lvl9pPr indent="-292100" lvl="8" marL="4114800">
              <a:spcBef>
                <a:spcPts val="800"/>
              </a:spcBef>
              <a:spcAft>
                <a:spcPts val="800"/>
              </a:spcAft>
              <a:buClr>
                <a:schemeClr val="dk1"/>
              </a:buClr>
              <a:buSzPts val="1000"/>
              <a:buFont typeface="Inter Light"/>
              <a:buChar char="■"/>
              <a:defRPr sz="1000">
                <a:solidFill>
                  <a:schemeClr val="dk1"/>
                </a:solidFill>
                <a:latin typeface="Inter Light"/>
                <a:ea typeface="Inter Light"/>
                <a:cs typeface="Inter Light"/>
                <a:sym typeface="Inter Light"/>
              </a:defRPr>
            </a:lvl9pPr>
          </a:lstStyle>
          <a:p/>
        </p:txBody>
      </p:sp>
      <p:sp>
        <p:nvSpPr>
          <p:cNvPr id="244" name="Google Shape;244;p20"/>
          <p:cNvSpPr txBox="1"/>
          <p:nvPr>
            <p:ph idx="4" type="body"/>
          </p:nvPr>
        </p:nvSpPr>
        <p:spPr>
          <a:xfrm>
            <a:off x="5759125" y="1924478"/>
            <a:ext cx="2691000" cy="466800"/>
          </a:xfrm>
          <a:prstGeom prst="rect">
            <a:avLst/>
          </a:prstGeom>
          <a:noFill/>
          <a:ln>
            <a:noFill/>
          </a:ln>
        </p:spPr>
        <p:txBody>
          <a:bodyPr anchorCtr="0" anchor="t" bIns="0" lIns="0" spcFirstLastPara="1" rIns="0" wrap="square" tIns="0">
            <a:noAutofit/>
          </a:bodyPr>
          <a:lstStyle>
            <a:lvl1pPr indent="-292100" lvl="0" marL="457200">
              <a:spcBef>
                <a:spcPts val="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1pPr>
            <a:lvl2pPr indent="-292100" lvl="1" marL="914400">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2pPr>
            <a:lvl3pPr indent="-292100" lvl="2" marL="1371600">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3pPr>
            <a:lvl4pPr indent="-292100" lvl="3" marL="1828800">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4pPr>
            <a:lvl5pPr indent="-292100" lvl="4" marL="2286000">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5pPr>
            <a:lvl6pPr indent="-292100" lvl="5" marL="2743200">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6pPr>
            <a:lvl7pPr indent="-292100" lvl="6" marL="3200400">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7pPr>
            <a:lvl8pPr indent="-292100" lvl="7" marL="3657600">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8pPr>
            <a:lvl9pPr indent="-292100" lvl="8" marL="4114800">
              <a:spcBef>
                <a:spcPts val="800"/>
              </a:spcBef>
              <a:spcAft>
                <a:spcPts val="800"/>
              </a:spcAft>
              <a:buClr>
                <a:schemeClr val="dk1"/>
              </a:buClr>
              <a:buSzPts val="1000"/>
              <a:buFont typeface="Inter Light"/>
              <a:buChar char="■"/>
              <a:defRPr sz="1000">
                <a:solidFill>
                  <a:schemeClr val="dk1"/>
                </a:solidFill>
                <a:latin typeface="Inter Light"/>
                <a:ea typeface="Inter Light"/>
                <a:cs typeface="Inter Light"/>
                <a:sym typeface="Inter Light"/>
              </a:defRPr>
            </a:lvl9pPr>
          </a:lstStyle>
          <a:p/>
        </p:txBody>
      </p:sp>
      <p:sp>
        <p:nvSpPr>
          <p:cNvPr id="245" name="Google Shape;245;p20"/>
          <p:cNvSpPr txBox="1"/>
          <p:nvPr>
            <p:ph idx="5" type="body"/>
          </p:nvPr>
        </p:nvSpPr>
        <p:spPr>
          <a:xfrm>
            <a:off x="5759125" y="967703"/>
            <a:ext cx="2691000" cy="466800"/>
          </a:xfrm>
          <a:prstGeom prst="rect">
            <a:avLst/>
          </a:prstGeom>
          <a:noFill/>
          <a:ln>
            <a:noFill/>
          </a:ln>
        </p:spPr>
        <p:txBody>
          <a:bodyPr anchorCtr="0" anchor="t" bIns="0" lIns="0" spcFirstLastPara="1" rIns="0" wrap="square" tIns="0">
            <a:noAutofit/>
          </a:bodyPr>
          <a:lstStyle>
            <a:lvl1pPr indent="-292100" lvl="0" marL="457200">
              <a:spcBef>
                <a:spcPts val="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1pPr>
            <a:lvl2pPr indent="-292100" lvl="1" marL="914400">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2pPr>
            <a:lvl3pPr indent="-292100" lvl="2" marL="1371600">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3pPr>
            <a:lvl4pPr indent="-292100" lvl="3" marL="1828800">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4pPr>
            <a:lvl5pPr indent="-292100" lvl="4" marL="2286000">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5pPr>
            <a:lvl6pPr indent="-292100" lvl="5" marL="2743200">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6pPr>
            <a:lvl7pPr indent="-292100" lvl="6" marL="3200400">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7pPr>
            <a:lvl8pPr indent="-292100" lvl="7" marL="3657600">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8pPr>
            <a:lvl9pPr indent="-292100" lvl="8" marL="4114800">
              <a:spcBef>
                <a:spcPts val="800"/>
              </a:spcBef>
              <a:spcAft>
                <a:spcPts val="800"/>
              </a:spcAft>
              <a:buClr>
                <a:schemeClr val="dk1"/>
              </a:buClr>
              <a:buSzPts val="1000"/>
              <a:buFont typeface="Inter Light"/>
              <a:buChar char="■"/>
              <a:defRPr sz="1000">
                <a:solidFill>
                  <a:schemeClr val="dk1"/>
                </a:solidFill>
                <a:latin typeface="Inter Light"/>
                <a:ea typeface="Inter Light"/>
                <a:cs typeface="Inter Light"/>
                <a:sym typeface="Inter Light"/>
              </a:defRPr>
            </a:lvl9pPr>
          </a:lstStyle>
          <a:p/>
        </p:txBody>
      </p:sp>
      <p:sp>
        <p:nvSpPr>
          <p:cNvPr id="246" name="Google Shape;246;p20"/>
          <p:cNvSpPr txBox="1"/>
          <p:nvPr>
            <p:ph idx="6" type="subTitle"/>
          </p:nvPr>
        </p:nvSpPr>
        <p:spPr>
          <a:xfrm>
            <a:off x="3562875" y="967700"/>
            <a:ext cx="1428600" cy="414000"/>
          </a:xfrm>
          <a:prstGeom prst="rect">
            <a:avLst/>
          </a:prstGeom>
        </p:spPr>
        <p:txBody>
          <a:bodyPr anchorCtr="0" anchor="t" bIns="0" lIns="0" spcFirstLastPara="1" rIns="0" wrap="square" tIns="0">
            <a:noAutofit/>
          </a:bodyPr>
          <a:lstStyle>
            <a:lvl1pPr lvl="0">
              <a:spcBef>
                <a:spcPts val="0"/>
              </a:spcBef>
              <a:spcAft>
                <a:spcPts val="0"/>
              </a:spcAft>
              <a:buSzPts val="1200"/>
              <a:buFont typeface="Inter Medium"/>
              <a:buNone/>
              <a:defRPr sz="1200">
                <a:latin typeface="Inter Medium"/>
                <a:ea typeface="Inter Medium"/>
                <a:cs typeface="Inter Medium"/>
                <a:sym typeface="Inter Medium"/>
              </a:defRPr>
            </a:lvl1pPr>
            <a:lvl2pPr lvl="1">
              <a:spcBef>
                <a:spcPts val="0"/>
              </a:spcBef>
              <a:spcAft>
                <a:spcPts val="0"/>
              </a:spcAft>
              <a:buClr>
                <a:schemeClr val="dk1"/>
              </a:buClr>
              <a:buSzPts val="1200"/>
              <a:buNone/>
              <a:defRPr sz="1200">
                <a:solidFill>
                  <a:schemeClr val="dk1"/>
                </a:solidFill>
              </a:defRPr>
            </a:lvl2pPr>
            <a:lvl3pPr lvl="2">
              <a:spcBef>
                <a:spcPts val="0"/>
              </a:spcBef>
              <a:spcAft>
                <a:spcPts val="0"/>
              </a:spcAft>
              <a:buClr>
                <a:schemeClr val="dk1"/>
              </a:buClr>
              <a:buSzPts val="1200"/>
              <a:buNone/>
              <a:defRPr sz="1200">
                <a:solidFill>
                  <a:schemeClr val="dk1"/>
                </a:solidFill>
              </a:defRPr>
            </a:lvl3pPr>
            <a:lvl4pPr lvl="3">
              <a:spcBef>
                <a:spcPts val="0"/>
              </a:spcBef>
              <a:spcAft>
                <a:spcPts val="0"/>
              </a:spcAft>
              <a:buClr>
                <a:schemeClr val="dk1"/>
              </a:buClr>
              <a:buSzPts val="1200"/>
              <a:buNone/>
              <a:defRPr sz="1200">
                <a:solidFill>
                  <a:schemeClr val="dk1"/>
                </a:solidFill>
              </a:defRPr>
            </a:lvl4pPr>
            <a:lvl5pPr lvl="4">
              <a:spcBef>
                <a:spcPts val="0"/>
              </a:spcBef>
              <a:spcAft>
                <a:spcPts val="0"/>
              </a:spcAft>
              <a:buClr>
                <a:schemeClr val="dk1"/>
              </a:buClr>
              <a:buSzPts val="1200"/>
              <a:buNone/>
              <a:defRPr sz="1200">
                <a:solidFill>
                  <a:schemeClr val="dk1"/>
                </a:solidFill>
              </a:defRPr>
            </a:lvl5pPr>
            <a:lvl6pPr lvl="5">
              <a:spcBef>
                <a:spcPts val="0"/>
              </a:spcBef>
              <a:spcAft>
                <a:spcPts val="0"/>
              </a:spcAft>
              <a:buClr>
                <a:schemeClr val="dk1"/>
              </a:buClr>
              <a:buSzPts val="1200"/>
              <a:buNone/>
              <a:defRPr sz="1200">
                <a:solidFill>
                  <a:schemeClr val="dk1"/>
                </a:solidFill>
              </a:defRPr>
            </a:lvl6pPr>
            <a:lvl7pPr lvl="6">
              <a:spcBef>
                <a:spcPts val="0"/>
              </a:spcBef>
              <a:spcAft>
                <a:spcPts val="0"/>
              </a:spcAft>
              <a:buClr>
                <a:schemeClr val="dk1"/>
              </a:buClr>
              <a:buSzPts val="1200"/>
              <a:buNone/>
              <a:defRPr sz="1200">
                <a:solidFill>
                  <a:schemeClr val="dk1"/>
                </a:solidFill>
              </a:defRPr>
            </a:lvl7pPr>
            <a:lvl8pPr lvl="7">
              <a:spcBef>
                <a:spcPts val="0"/>
              </a:spcBef>
              <a:spcAft>
                <a:spcPts val="0"/>
              </a:spcAft>
              <a:buClr>
                <a:schemeClr val="dk1"/>
              </a:buClr>
              <a:buSzPts val="1200"/>
              <a:buNone/>
              <a:defRPr sz="1200">
                <a:solidFill>
                  <a:schemeClr val="dk1"/>
                </a:solidFill>
              </a:defRPr>
            </a:lvl8pPr>
            <a:lvl9pPr lvl="8">
              <a:spcBef>
                <a:spcPts val="0"/>
              </a:spcBef>
              <a:spcAft>
                <a:spcPts val="0"/>
              </a:spcAft>
              <a:buClr>
                <a:schemeClr val="dk1"/>
              </a:buClr>
              <a:buSzPts val="1200"/>
              <a:buNone/>
              <a:defRPr sz="1200">
                <a:solidFill>
                  <a:schemeClr val="dk1"/>
                </a:solidFill>
              </a:defRPr>
            </a:lvl9pPr>
          </a:lstStyle>
          <a:p/>
        </p:txBody>
      </p:sp>
      <p:sp>
        <p:nvSpPr>
          <p:cNvPr id="247" name="Google Shape;247;p20"/>
          <p:cNvSpPr txBox="1"/>
          <p:nvPr>
            <p:ph idx="7" type="subTitle"/>
          </p:nvPr>
        </p:nvSpPr>
        <p:spPr>
          <a:xfrm>
            <a:off x="3562875" y="1924475"/>
            <a:ext cx="1428600" cy="414000"/>
          </a:xfrm>
          <a:prstGeom prst="rect">
            <a:avLst/>
          </a:prstGeom>
        </p:spPr>
        <p:txBody>
          <a:bodyPr anchorCtr="0" anchor="t" bIns="0" lIns="0" spcFirstLastPara="1" rIns="0" wrap="square" tIns="0">
            <a:noAutofit/>
          </a:bodyPr>
          <a:lstStyle>
            <a:lvl1pPr lvl="0">
              <a:spcBef>
                <a:spcPts val="0"/>
              </a:spcBef>
              <a:spcAft>
                <a:spcPts val="0"/>
              </a:spcAft>
              <a:buSzPts val="1200"/>
              <a:buFont typeface="Inter Medium"/>
              <a:buNone/>
              <a:defRPr sz="1200">
                <a:latin typeface="Inter Medium"/>
                <a:ea typeface="Inter Medium"/>
                <a:cs typeface="Inter Medium"/>
                <a:sym typeface="Inter Medium"/>
              </a:defRPr>
            </a:lvl1pPr>
            <a:lvl2pPr lvl="1">
              <a:spcBef>
                <a:spcPts val="0"/>
              </a:spcBef>
              <a:spcAft>
                <a:spcPts val="0"/>
              </a:spcAft>
              <a:buClr>
                <a:schemeClr val="dk1"/>
              </a:buClr>
              <a:buSzPts val="1200"/>
              <a:buNone/>
              <a:defRPr sz="1200">
                <a:solidFill>
                  <a:schemeClr val="dk1"/>
                </a:solidFill>
              </a:defRPr>
            </a:lvl2pPr>
            <a:lvl3pPr lvl="2">
              <a:spcBef>
                <a:spcPts val="0"/>
              </a:spcBef>
              <a:spcAft>
                <a:spcPts val="0"/>
              </a:spcAft>
              <a:buClr>
                <a:schemeClr val="dk1"/>
              </a:buClr>
              <a:buSzPts val="1200"/>
              <a:buNone/>
              <a:defRPr sz="1200">
                <a:solidFill>
                  <a:schemeClr val="dk1"/>
                </a:solidFill>
              </a:defRPr>
            </a:lvl3pPr>
            <a:lvl4pPr lvl="3">
              <a:spcBef>
                <a:spcPts val="0"/>
              </a:spcBef>
              <a:spcAft>
                <a:spcPts val="0"/>
              </a:spcAft>
              <a:buClr>
                <a:schemeClr val="dk1"/>
              </a:buClr>
              <a:buSzPts val="1200"/>
              <a:buNone/>
              <a:defRPr sz="1200">
                <a:solidFill>
                  <a:schemeClr val="dk1"/>
                </a:solidFill>
              </a:defRPr>
            </a:lvl4pPr>
            <a:lvl5pPr lvl="4">
              <a:spcBef>
                <a:spcPts val="0"/>
              </a:spcBef>
              <a:spcAft>
                <a:spcPts val="0"/>
              </a:spcAft>
              <a:buClr>
                <a:schemeClr val="dk1"/>
              </a:buClr>
              <a:buSzPts val="1200"/>
              <a:buNone/>
              <a:defRPr sz="1200">
                <a:solidFill>
                  <a:schemeClr val="dk1"/>
                </a:solidFill>
              </a:defRPr>
            </a:lvl5pPr>
            <a:lvl6pPr lvl="5">
              <a:spcBef>
                <a:spcPts val="0"/>
              </a:spcBef>
              <a:spcAft>
                <a:spcPts val="0"/>
              </a:spcAft>
              <a:buClr>
                <a:schemeClr val="dk1"/>
              </a:buClr>
              <a:buSzPts val="1200"/>
              <a:buNone/>
              <a:defRPr sz="1200">
                <a:solidFill>
                  <a:schemeClr val="dk1"/>
                </a:solidFill>
              </a:defRPr>
            </a:lvl6pPr>
            <a:lvl7pPr lvl="6">
              <a:spcBef>
                <a:spcPts val="0"/>
              </a:spcBef>
              <a:spcAft>
                <a:spcPts val="0"/>
              </a:spcAft>
              <a:buClr>
                <a:schemeClr val="dk1"/>
              </a:buClr>
              <a:buSzPts val="1200"/>
              <a:buNone/>
              <a:defRPr sz="1200">
                <a:solidFill>
                  <a:schemeClr val="dk1"/>
                </a:solidFill>
              </a:defRPr>
            </a:lvl7pPr>
            <a:lvl8pPr lvl="7">
              <a:spcBef>
                <a:spcPts val="0"/>
              </a:spcBef>
              <a:spcAft>
                <a:spcPts val="0"/>
              </a:spcAft>
              <a:buClr>
                <a:schemeClr val="dk1"/>
              </a:buClr>
              <a:buSzPts val="1200"/>
              <a:buNone/>
              <a:defRPr sz="1200">
                <a:solidFill>
                  <a:schemeClr val="dk1"/>
                </a:solidFill>
              </a:defRPr>
            </a:lvl8pPr>
            <a:lvl9pPr lvl="8">
              <a:spcBef>
                <a:spcPts val="0"/>
              </a:spcBef>
              <a:spcAft>
                <a:spcPts val="0"/>
              </a:spcAft>
              <a:buClr>
                <a:schemeClr val="dk1"/>
              </a:buClr>
              <a:buSzPts val="1200"/>
              <a:buNone/>
              <a:defRPr sz="1200">
                <a:solidFill>
                  <a:schemeClr val="dk1"/>
                </a:solidFill>
              </a:defRPr>
            </a:lvl9pPr>
          </a:lstStyle>
          <a:p/>
        </p:txBody>
      </p:sp>
      <p:sp>
        <p:nvSpPr>
          <p:cNvPr id="248" name="Google Shape;248;p20"/>
          <p:cNvSpPr txBox="1"/>
          <p:nvPr>
            <p:ph idx="8" type="subTitle"/>
          </p:nvPr>
        </p:nvSpPr>
        <p:spPr>
          <a:xfrm>
            <a:off x="3562875" y="2881250"/>
            <a:ext cx="1428600" cy="414000"/>
          </a:xfrm>
          <a:prstGeom prst="rect">
            <a:avLst/>
          </a:prstGeom>
        </p:spPr>
        <p:txBody>
          <a:bodyPr anchorCtr="0" anchor="t" bIns="0" lIns="0" spcFirstLastPara="1" rIns="0" wrap="square" tIns="0">
            <a:noAutofit/>
          </a:bodyPr>
          <a:lstStyle>
            <a:lvl1pPr lvl="0">
              <a:spcBef>
                <a:spcPts val="0"/>
              </a:spcBef>
              <a:spcAft>
                <a:spcPts val="0"/>
              </a:spcAft>
              <a:buSzPts val="1200"/>
              <a:buFont typeface="Inter Medium"/>
              <a:buNone/>
              <a:defRPr sz="1200">
                <a:latin typeface="Inter Medium"/>
                <a:ea typeface="Inter Medium"/>
                <a:cs typeface="Inter Medium"/>
                <a:sym typeface="Inter Medium"/>
              </a:defRPr>
            </a:lvl1pPr>
            <a:lvl2pPr lvl="1">
              <a:spcBef>
                <a:spcPts val="0"/>
              </a:spcBef>
              <a:spcAft>
                <a:spcPts val="0"/>
              </a:spcAft>
              <a:buClr>
                <a:schemeClr val="dk1"/>
              </a:buClr>
              <a:buSzPts val="1200"/>
              <a:buNone/>
              <a:defRPr sz="1200">
                <a:solidFill>
                  <a:schemeClr val="dk1"/>
                </a:solidFill>
              </a:defRPr>
            </a:lvl2pPr>
            <a:lvl3pPr lvl="2">
              <a:spcBef>
                <a:spcPts val="0"/>
              </a:spcBef>
              <a:spcAft>
                <a:spcPts val="0"/>
              </a:spcAft>
              <a:buClr>
                <a:schemeClr val="dk1"/>
              </a:buClr>
              <a:buSzPts val="1200"/>
              <a:buNone/>
              <a:defRPr sz="1200">
                <a:solidFill>
                  <a:schemeClr val="dk1"/>
                </a:solidFill>
              </a:defRPr>
            </a:lvl3pPr>
            <a:lvl4pPr lvl="3">
              <a:spcBef>
                <a:spcPts val="0"/>
              </a:spcBef>
              <a:spcAft>
                <a:spcPts val="0"/>
              </a:spcAft>
              <a:buClr>
                <a:schemeClr val="dk1"/>
              </a:buClr>
              <a:buSzPts val="1200"/>
              <a:buNone/>
              <a:defRPr sz="1200">
                <a:solidFill>
                  <a:schemeClr val="dk1"/>
                </a:solidFill>
              </a:defRPr>
            </a:lvl4pPr>
            <a:lvl5pPr lvl="4">
              <a:spcBef>
                <a:spcPts val="0"/>
              </a:spcBef>
              <a:spcAft>
                <a:spcPts val="0"/>
              </a:spcAft>
              <a:buClr>
                <a:schemeClr val="dk1"/>
              </a:buClr>
              <a:buSzPts val="1200"/>
              <a:buNone/>
              <a:defRPr sz="1200">
                <a:solidFill>
                  <a:schemeClr val="dk1"/>
                </a:solidFill>
              </a:defRPr>
            </a:lvl5pPr>
            <a:lvl6pPr lvl="5">
              <a:spcBef>
                <a:spcPts val="0"/>
              </a:spcBef>
              <a:spcAft>
                <a:spcPts val="0"/>
              </a:spcAft>
              <a:buClr>
                <a:schemeClr val="dk1"/>
              </a:buClr>
              <a:buSzPts val="1200"/>
              <a:buNone/>
              <a:defRPr sz="1200">
                <a:solidFill>
                  <a:schemeClr val="dk1"/>
                </a:solidFill>
              </a:defRPr>
            </a:lvl6pPr>
            <a:lvl7pPr lvl="6">
              <a:spcBef>
                <a:spcPts val="0"/>
              </a:spcBef>
              <a:spcAft>
                <a:spcPts val="0"/>
              </a:spcAft>
              <a:buClr>
                <a:schemeClr val="dk1"/>
              </a:buClr>
              <a:buSzPts val="1200"/>
              <a:buNone/>
              <a:defRPr sz="1200">
                <a:solidFill>
                  <a:schemeClr val="dk1"/>
                </a:solidFill>
              </a:defRPr>
            </a:lvl7pPr>
            <a:lvl8pPr lvl="7">
              <a:spcBef>
                <a:spcPts val="0"/>
              </a:spcBef>
              <a:spcAft>
                <a:spcPts val="0"/>
              </a:spcAft>
              <a:buClr>
                <a:schemeClr val="dk1"/>
              </a:buClr>
              <a:buSzPts val="1200"/>
              <a:buNone/>
              <a:defRPr sz="1200">
                <a:solidFill>
                  <a:schemeClr val="dk1"/>
                </a:solidFill>
              </a:defRPr>
            </a:lvl8pPr>
            <a:lvl9pPr lvl="8">
              <a:spcBef>
                <a:spcPts val="0"/>
              </a:spcBef>
              <a:spcAft>
                <a:spcPts val="0"/>
              </a:spcAft>
              <a:buClr>
                <a:schemeClr val="dk1"/>
              </a:buClr>
              <a:buSzPts val="1200"/>
              <a:buNone/>
              <a:defRPr sz="1200">
                <a:solidFill>
                  <a:schemeClr val="dk1"/>
                </a:solidFill>
              </a:defRPr>
            </a:lvl9pPr>
          </a:lstStyle>
          <a:p/>
        </p:txBody>
      </p:sp>
      <p:sp>
        <p:nvSpPr>
          <p:cNvPr id="249" name="Google Shape;249;p20"/>
          <p:cNvSpPr txBox="1"/>
          <p:nvPr>
            <p:ph idx="9" type="subTitle"/>
          </p:nvPr>
        </p:nvSpPr>
        <p:spPr>
          <a:xfrm>
            <a:off x="3562875" y="3838025"/>
            <a:ext cx="1428600" cy="414000"/>
          </a:xfrm>
          <a:prstGeom prst="rect">
            <a:avLst/>
          </a:prstGeom>
        </p:spPr>
        <p:txBody>
          <a:bodyPr anchorCtr="0" anchor="t" bIns="0" lIns="0" spcFirstLastPara="1" rIns="0" wrap="square" tIns="0">
            <a:noAutofit/>
          </a:bodyPr>
          <a:lstStyle>
            <a:lvl1pPr lvl="0">
              <a:spcBef>
                <a:spcPts val="0"/>
              </a:spcBef>
              <a:spcAft>
                <a:spcPts val="0"/>
              </a:spcAft>
              <a:buSzPts val="1200"/>
              <a:buFont typeface="Inter Medium"/>
              <a:buNone/>
              <a:defRPr sz="1200">
                <a:latin typeface="Inter Medium"/>
                <a:ea typeface="Inter Medium"/>
                <a:cs typeface="Inter Medium"/>
                <a:sym typeface="Inter Medium"/>
              </a:defRPr>
            </a:lvl1pPr>
            <a:lvl2pPr lvl="1">
              <a:spcBef>
                <a:spcPts val="0"/>
              </a:spcBef>
              <a:spcAft>
                <a:spcPts val="0"/>
              </a:spcAft>
              <a:buClr>
                <a:schemeClr val="dk1"/>
              </a:buClr>
              <a:buSzPts val="1200"/>
              <a:buNone/>
              <a:defRPr sz="1200">
                <a:solidFill>
                  <a:schemeClr val="dk1"/>
                </a:solidFill>
              </a:defRPr>
            </a:lvl2pPr>
            <a:lvl3pPr lvl="2">
              <a:spcBef>
                <a:spcPts val="0"/>
              </a:spcBef>
              <a:spcAft>
                <a:spcPts val="0"/>
              </a:spcAft>
              <a:buClr>
                <a:schemeClr val="dk1"/>
              </a:buClr>
              <a:buSzPts val="1200"/>
              <a:buNone/>
              <a:defRPr sz="1200">
                <a:solidFill>
                  <a:schemeClr val="dk1"/>
                </a:solidFill>
              </a:defRPr>
            </a:lvl3pPr>
            <a:lvl4pPr lvl="3">
              <a:spcBef>
                <a:spcPts val="0"/>
              </a:spcBef>
              <a:spcAft>
                <a:spcPts val="0"/>
              </a:spcAft>
              <a:buClr>
                <a:schemeClr val="dk1"/>
              </a:buClr>
              <a:buSzPts val="1200"/>
              <a:buNone/>
              <a:defRPr sz="1200">
                <a:solidFill>
                  <a:schemeClr val="dk1"/>
                </a:solidFill>
              </a:defRPr>
            </a:lvl4pPr>
            <a:lvl5pPr lvl="4">
              <a:spcBef>
                <a:spcPts val="0"/>
              </a:spcBef>
              <a:spcAft>
                <a:spcPts val="0"/>
              </a:spcAft>
              <a:buClr>
                <a:schemeClr val="dk1"/>
              </a:buClr>
              <a:buSzPts val="1200"/>
              <a:buNone/>
              <a:defRPr sz="1200">
                <a:solidFill>
                  <a:schemeClr val="dk1"/>
                </a:solidFill>
              </a:defRPr>
            </a:lvl5pPr>
            <a:lvl6pPr lvl="5">
              <a:spcBef>
                <a:spcPts val="0"/>
              </a:spcBef>
              <a:spcAft>
                <a:spcPts val="0"/>
              </a:spcAft>
              <a:buClr>
                <a:schemeClr val="dk1"/>
              </a:buClr>
              <a:buSzPts val="1200"/>
              <a:buNone/>
              <a:defRPr sz="1200">
                <a:solidFill>
                  <a:schemeClr val="dk1"/>
                </a:solidFill>
              </a:defRPr>
            </a:lvl6pPr>
            <a:lvl7pPr lvl="6">
              <a:spcBef>
                <a:spcPts val="0"/>
              </a:spcBef>
              <a:spcAft>
                <a:spcPts val="0"/>
              </a:spcAft>
              <a:buClr>
                <a:schemeClr val="dk1"/>
              </a:buClr>
              <a:buSzPts val="1200"/>
              <a:buNone/>
              <a:defRPr sz="1200">
                <a:solidFill>
                  <a:schemeClr val="dk1"/>
                </a:solidFill>
              </a:defRPr>
            </a:lvl7pPr>
            <a:lvl8pPr lvl="7">
              <a:spcBef>
                <a:spcPts val="0"/>
              </a:spcBef>
              <a:spcAft>
                <a:spcPts val="0"/>
              </a:spcAft>
              <a:buClr>
                <a:schemeClr val="dk1"/>
              </a:buClr>
              <a:buSzPts val="1200"/>
              <a:buNone/>
              <a:defRPr sz="1200">
                <a:solidFill>
                  <a:schemeClr val="dk1"/>
                </a:solidFill>
              </a:defRPr>
            </a:lvl8pPr>
            <a:lvl9pPr lvl="8">
              <a:spcBef>
                <a:spcPts val="0"/>
              </a:spcBef>
              <a:spcAft>
                <a:spcPts val="0"/>
              </a:spcAft>
              <a:buClr>
                <a:schemeClr val="dk1"/>
              </a:buClr>
              <a:buSzPts val="1200"/>
              <a:buNone/>
              <a:defRPr sz="1200">
                <a:solidFill>
                  <a:schemeClr val="dk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Alt 2">
  <p:cSld name="BLANK_1_1">
    <p:bg>
      <p:bgPr>
        <a:solidFill>
          <a:schemeClr val="dk2"/>
        </a:solidFill>
      </p:bgPr>
    </p:bg>
    <p:spTree>
      <p:nvGrpSpPr>
        <p:cNvPr id="19" name="Shape 19"/>
        <p:cNvGrpSpPr/>
        <p:nvPr/>
      </p:nvGrpSpPr>
      <p:grpSpPr>
        <a:xfrm>
          <a:off x="0" y="0"/>
          <a:ext cx="0" cy="0"/>
          <a:chOff x="0" y="0"/>
          <a:chExt cx="0" cy="0"/>
        </a:xfrm>
      </p:grpSpPr>
      <p:sp>
        <p:nvSpPr>
          <p:cNvPr id="20" name="Google Shape;20;p3"/>
          <p:cNvSpPr/>
          <p:nvPr/>
        </p:nvSpPr>
        <p:spPr>
          <a:xfrm>
            <a:off x="175" y="-2125"/>
            <a:ext cx="6913800" cy="4203000"/>
          </a:xfrm>
          <a:prstGeom prst="rect">
            <a:avLst/>
          </a:prstGeom>
          <a:gradFill>
            <a:gsLst>
              <a:gs pos="0">
                <a:schemeClr val="accent1"/>
              </a:gs>
              <a:gs pos="72000">
                <a:schemeClr val="lt1"/>
              </a:gs>
              <a:gs pos="100000">
                <a:schemeClr val="dk2"/>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a:ea typeface="Inter"/>
              <a:cs typeface="Inter"/>
              <a:sym typeface="Inter"/>
            </a:endParaRPr>
          </a:p>
        </p:txBody>
      </p:sp>
      <p:sp>
        <p:nvSpPr>
          <p:cNvPr id="21" name="Google Shape;21;p3"/>
          <p:cNvSpPr/>
          <p:nvPr/>
        </p:nvSpPr>
        <p:spPr>
          <a:xfrm rot="10800000">
            <a:off x="175" y="4198775"/>
            <a:ext cx="6913800" cy="940500"/>
          </a:xfrm>
          <a:prstGeom prst="rect">
            <a:avLst/>
          </a:prstGeom>
          <a:gradFill>
            <a:gsLst>
              <a:gs pos="0">
                <a:schemeClr val="accent1"/>
              </a:gs>
              <a:gs pos="72000">
                <a:schemeClr val="lt1"/>
              </a:gs>
              <a:gs pos="100000">
                <a:schemeClr val="dk2"/>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a:ea typeface="Inter"/>
              <a:cs typeface="Inter"/>
              <a:sym typeface="Inter"/>
            </a:endParaRPr>
          </a:p>
        </p:txBody>
      </p:sp>
      <p:sp>
        <p:nvSpPr>
          <p:cNvPr id="22" name="Google Shape;22;p3"/>
          <p:cNvSpPr/>
          <p:nvPr/>
        </p:nvSpPr>
        <p:spPr>
          <a:xfrm rot="10800000">
            <a:off x="6914000" y="4198775"/>
            <a:ext cx="2232300" cy="940500"/>
          </a:xfrm>
          <a:prstGeom prst="rect">
            <a:avLst/>
          </a:prstGeom>
          <a:gradFill>
            <a:gsLst>
              <a:gs pos="0">
                <a:schemeClr val="accent1"/>
              </a:gs>
              <a:gs pos="72000">
                <a:schemeClr val="lt1"/>
              </a:gs>
              <a:gs pos="100000">
                <a:schemeClr val="dk2"/>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a:ea typeface="Inter"/>
              <a:cs typeface="Inter"/>
              <a:sym typeface="Inter"/>
            </a:endParaRPr>
          </a:p>
        </p:txBody>
      </p:sp>
      <p:sp>
        <p:nvSpPr>
          <p:cNvPr id="23" name="Google Shape;23;p3"/>
          <p:cNvSpPr/>
          <p:nvPr/>
        </p:nvSpPr>
        <p:spPr>
          <a:xfrm rot="10800000">
            <a:off x="6914000" y="-2225"/>
            <a:ext cx="2232300" cy="4202400"/>
          </a:xfrm>
          <a:prstGeom prst="rect">
            <a:avLst/>
          </a:prstGeom>
          <a:gradFill>
            <a:gsLst>
              <a:gs pos="0">
                <a:schemeClr val="accent1"/>
              </a:gs>
              <a:gs pos="72000">
                <a:schemeClr val="lt1"/>
              </a:gs>
              <a:gs pos="100000">
                <a:schemeClr val="dk2"/>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a:ea typeface="Inter"/>
              <a:cs typeface="Inter"/>
              <a:sym typeface="Inter"/>
            </a:endParaRPr>
          </a:p>
        </p:txBody>
      </p:sp>
      <p:sp>
        <p:nvSpPr>
          <p:cNvPr id="24" name="Google Shape;24;p3"/>
          <p:cNvSpPr txBox="1"/>
          <p:nvPr>
            <p:ph type="title"/>
          </p:nvPr>
        </p:nvSpPr>
        <p:spPr>
          <a:xfrm>
            <a:off x="272350" y="213150"/>
            <a:ext cx="6493800" cy="3382800"/>
          </a:xfrm>
          <a:prstGeom prst="rect">
            <a:avLst/>
          </a:prstGeom>
        </p:spPr>
        <p:txBody>
          <a:bodyPr anchorCtr="0" anchor="b" bIns="91425" lIns="0" spcFirstLastPara="1" rIns="0" wrap="square" tIns="91425">
            <a:noAutofit/>
          </a:bodyPr>
          <a:lstStyle>
            <a:lvl1pPr lvl="0">
              <a:spcBef>
                <a:spcPts val="0"/>
              </a:spcBef>
              <a:spcAft>
                <a:spcPts val="0"/>
              </a:spcAft>
              <a:buNone/>
              <a:defRPr sz="6000"/>
            </a:lvl1pPr>
            <a:lvl2pPr lvl="1">
              <a:lnSpc>
                <a:spcPct val="115000"/>
              </a:lnSpc>
              <a:spcBef>
                <a:spcPts val="0"/>
              </a:spcBef>
              <a:spcAft>
                <a:spcPts val="0"/>
              </a:spcAft>
              <a:buNone/>
              <a:defRPr sz="6000"/>
            </a:lvl2pPr>
            <a:lvl3pPr lvl="2">
              <a:lnSpc>
                <a:spcPct val="115000"/>
              </a:lnSpc>
              <a:spcBef>
                <a:spcPts val="0"/>
              </a:spcBef>
              <a:spcAft>
                <a:spcPts val="0"/>
              </a:spcAft>
              <a:buNone/>
              <a:defRPr sz="6000"/>
            </a:lvl3pPr>
            <a:lvl4pPr lvl="3">
              <a:lnSpc>
                <a:spcPct val="115000"/>
              </a:lnSpc>
              <a:spcBef>
                <a:spcPts val="0"/>
              </a:spcBef>
              <a:spcAft>
                <a:spcPts val="0"/>
              </a:spcAft>
              <a:buNone/>
              <a:defRPr sz="6000"/>
            </a:lvl4pPr>
            <a:lvl5pPr lvl="4">
              <a:lnSpc>
                <a:spcPct val="115000"/>
              </a:lnSpc>
              <a:spcBef>
                <a:spcPts val="0"/>
              </a:spcBef>
              <a:spcAft>
                <a:spcPts val="0"/>
              </a:spcAft>
              <a:buNone/>
              <a:defRPr sz="6000"/>
            </a:lvl5pPr>
            <a:lvl6pPr lvl="5">
              <a:lnSpc>
                <a:spcPct val="115000"/>
              </a:lnSpc>
              <a:spcBef>
                <a:spcPts val="0"/>
              </a:spcBef>
              <a:spcAft>
                <a:spcPts val="0"/>
              </a:spcAft>
              <a:buNone/>
              <a:defRPr sz="6000"/>
            </a:lvl6pPr>
            <a:lvl7pPr lvl="6">
              <a:lnSpc>
                <a:spcPct val="115000"/>
              </a:lnSpc>
              <a:spcBef>
                <a:spcPts val="0"/>
              </a:spcBef>
              <a:spcAft>
                <a:spcPts val="0"/>
              </a:spcAft>
              <a:buNone/>
              <a:defRPr sz="6000"/>
            </a:lvl7pPr>
            <a:lvl8pPr lvl="7">
              <a:lnSpc>
                <a:spcPct val="115000"/>
              </a:lnSpc>
              <a:spcBef>
                <a:spcPts val="0"/>
              </a:spcBef>
              <a:spcAft>
                <a:spcPts val="0"/>
              </a:spcAft>
              <a:buNone/>
              <a:defRPr sz="6000"/>
            </a:lvl8pPr>
            <a:lvl9pPr lvl="8">
              <a:lnSpc>
                <a:spcPct val="115000"/>
              </a:lnSpc>
              <a:spcBef>
                <a:spcPts val="0"/>
              </a:spcBef>
              <a:spcAft>
                <a:spcPts val="0"/>
              </a:spcAft>
              <a:buNone/>
              <a:defRPr sz="6000"/>
            </a:lvl9pPr>
          </a:lstStyle>
          <a:p/>
        </p:txBody>
      </p:sp>
      <p:sp>
        <p:nvSpPr>
          <p:cNvPr id="25" name="Google Shape;25;p3"/>
          <p:cNvSpPr txBox="1"/>
          <p:nvPr>
            <p:ph idx="1" type="subTitle"/>
          </p:nvPr>
        </p:nvSpPr>
        <p:spPr>
          <a:xfrm>
            <a:off x="272350" y="3551131"/>
            <a:ext cx="4404300" cy="452700"/>
          </a:xfrm>
          <a:prstGeom prst="rect">
            <a:avLst/>
          </a:prstGeom>
        </p:spPr>
        <p:txBody>
          <a:bodyPr anchorCtr="0" anchor="b" bIns="91425" lIns="0" spcFirstLastPara="1" rIns="0" wrap="square" tIns="91425">
            <a:noAutofit/>
          </a:bodyPr>
          <a:lstStyle>
            <a:lvl1pPr lvl="0">
              <a:spcBef>
                <a:spcPts val="0"/>
              </a:spcBef>
              <a:spcAft>
                <a:spcPts val="0"/>
              </a:spcAft>
              <a:buSzPts val="1000"/>
              <a:buFont typeface="Inter Light"/>
              <a:buNone/>
              <a:defRPr sz="1000">
                <a:latin typeface="Inter Light"/>
                <a:ea typeface="Inter Light"/>
                <a:cs typeface="Inter Light"/>
                <a:sym typeface="Inter Light"/>
              </a:defRPr>
            </a:lvl1pPr>
            <a:lvl2pPr lvl="1">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2pPr>
            <a:lvl3pPr lvl="2">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3pPr>
            <a:lvl4pPr lvl="3">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4pPr>
            <a:lvl5pPr lvl="4">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5pPr>
            <a:lvl6pPr lvl="5">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6pPr>
            <a:lvl7pPr lvl="6">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7pPr>
            <a:lvl8pPr lvl="7">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8pPr>
            <a:lvl9pPr lvl="8">
              <a:spcBef>
                <a:spcPts val="0"/>
              </a:spcBef>
              <a:spcAft>
                <a:spcPts val="0"/>
              </a:spcAft>
              <a:buClr>
                <a:schemeClr val="dk1"/>
              </a:buClr>
              <a:buSzPts val="1000"/>
              <a:buFont typeface="Inter Light"/>
              <a:buNone/>
              <a:defRPr sz="1000">
                <a:solidFill>
                  <a:schemeClr val="dk1"/>
                </a:solidFill>
                <a:latin typeface="Inter Light"/>
                <a:ea typeface="Inter Light"/>
                <a:cs typeface="Inter Light"/>
                <a:sym typeface="Inter Light"/>
              </a:defRPr>
            </a:lvl9pPr>
          </a:lstStyle>
          <a:p/>
        </p:txBody>
      </p:sp>
      <p:sp>
        <p:nvSpPr>
          <p:cNvPr id="26" name="Google Shape;26;p3"/>
          <p:cNvSpPr txBox="1"/>
          <p:nvPr/>
        </p:nvSpPr>
        <p:spPr>
          <a:xfrm>
            <a:off x="284700" y="64031"/>
            <a:ext cx="903300" cy="292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700">
                <a:solidFill>
                  <a:schemeClr val="dk1"/>
                </a:solidFill>
                <a:latin typeface="Inter"/>
                <a:ea typeface="Inter"/>
                <a:cs typeface="Inter"/>
                <a:sym typeface="Inter"/>
              </a:rPr>
              <a:t>Confidential </a:t>
            </a:r>
            <a:endParaRPr sz="700">
              <a:solidFill>
                <a:schemeClr val="dk1"/>
              </a:solidFill>
              <a:latin typeface="Inter"/>
              <a:ea typeface="Inter"/>
              <a:cs typeface="Inter"/>
              <a:sym typeface="Inter"/>
            </a:endParaRPr>
          </a:p>
        </p:txBody>
      </p:sp>
      <p:sp>
        <p:nvSpPr>
          <p:cNvPr id="27" name="Google Shape;27;p3"/>
          <p:cNvSpPr txBox="1"/>
          <p:nvPr>
            <p:ph idx="12" type="sldNum"/>
          </p:nvPr>
        </p:nvSpPr>
        <p:spPr>
          <a:xfrm>
            <a:off x="8314451" y="64031"/>
            <a:ext cx="548700" cy="292500"/>
          </a:xfrm>
          <a:prstGeom prst="rect">
            <a:avLst/>
          </a:prstGeom>
        </p:spPr>
        <p:txBody>
          <a:bodyPr anchorCtr="0" anchor="t" bIns="91425" lIns="0" spcFirstLastPara="1" rIns="0" wrap="square" tIns="91425">
            <a:spAutoFit/>
          </a:bodyPr>
          <a:lstStyle>
            <a:lvl1pPr lvl="0">
              <a:buNone/>
              <a:defRPr sz="700">
                <a:solidFill>
                  <a:schemeClr val="dk1"/>
                </a:solidFill>
                <a:latin typeface="Inter"/>
                <a:ea typeface="Inter"/>
                <a:cs typeface="Inter"/>
                <a:sym typeface="Inter"/>
              </a:defRPr>
            </a:lvl1pPr>
            <a:lvl2pPr lvl="1">
              <a:buNone/>
              <a:defRPr sz="700">
                <a:solidFill>
                  <a:schemeClr val="dk1"/>
                </a:solidFill>
                <a:latin typeface="Inter"/>
                <a:ea typeface="Inter"/>
                <a:cs typeface="Inter"/>
                <a:sym typeface="Inter"/>
              </a:defRPr>
            </a:lvl2pPr>
            <a:lvl3pPr lvl="2">
              <a:buNone/>
              <a:defRPr sz="700">
                <a:solidFill>
                  <a:schemeClr val="dk1"/>
                </a:solidFill>
                <a:latin typeface="Inter"/>
                <a:ea typeface="Inter"/>
                <a:cs typeface="Inter"/>
                <a:sym typeface="Inter"/>
              </a:defRPr>
            </a:lvl3pPr>
            <a:lvl4pPr lvl="3">
              <a:buNone/>
              <a:defRPr sz="700">
                <a:solidFill>
                  <a:schemeClr val="dk1"/>
                </a:solidFill>
                <a:latin typeface="Inter"/>
                <a:ea typeface="Inter"/>
                <a:cs typeface="Inter"/>
                <a:sym typeface="Inter"/>
              </a:defRPr>
            </a:lvl4pPr>
            <a:lvl5pPr lvl="4">
              <a:buNone/>
              <a:defRPr sz="700">
                <a:solidFill>
                  <a:schemeClr val="dk1"/>
                </a:solidFill>
                <a:latin typeface="Inter"/>
                <a:ea typeface="Inter"/>
                <a:cs typeface="Inter"/>
                <a:sym typeface="Inter"/>
              </a:defRPr>
            </a:lvl5pPr>
            <a:lvl6pPr lvl="5">
              <a:buNone/>
              <a:defRPr sz="700">
                <a:solidFill>
                  <a:schemeClr val="dk1"/>
                </a:solidFill>
                <a:latin typeface="Inter"/>
                <a:ea typeface="Inter"/>
                <a:cs typeface="Inter"/>
                <a:sym typeface="Inter"/>
              </a:defRPr>
            </a:lvl6pPr>
            <a:lvl7pPr lvl="6">
              <a:buNone/>
              <a:defRPr sz="700">
                <a:solidFill>
                  <a:schemeClr val="dk1"/>
                </a:solidFill>
                <a:latin typeface="Inter"/>
                <a:ea typeface="Inter"/>
                <a:cs typeface="Inter"/>
                <a:sym typeface="Inter"/>
              </a:defRPr>
            </a:lvl7pPr>
            <a:lvl8pPr lvl="7">
              <a:buNone/>
              <a:defRPr sz="700">
                <a:solidFill>
                  <a:schemeClr val="dk1"/>
                </a:solidFill>
                <a:latin typeface="Inter"/>
                <a:ea typeface="Inter"/>
                <a:cs typeface="Inter"/>
                <a:sym typeface="Inter"/>
              </a:defRPr>
            </a:lvl8pPr>
            <a:lvl9pPr lvl="8">
              <a:buNone/>
              <a:defRPr sz="700">
                <a:solidFill>
                  <a:schemeClr val="dk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lit screen - Alt 6">
  <p:cSld name="CUSTOM_19_1_1_1_1_1_2">
    <p:spTree>
      <p:nvGrpSpPr>
        <p:cNvPr id="250" name="Shape 250"/>
        <p:cNvGrpSpPr/>
        <p:nvPr/>
      </p:nvGrpSpPr>
      <p:grpSpPr>
        <a:xfrm>
          <a:off x="0" y="0"/>
          <a:ext cx="0" cy="0"/>
          <a:chOff x="0" y="0"/>
          <a:chExt cx="0" cy="0"/>
        </a:xfrm>
      </p:grpSpPr>
      <p:sp>
        <p:nvSpPr>
          <p:cNvPr id="251" name="Google Shape;251;p21"/>
          <p:cNvSpPr txBox="1"/>
          <p:nvPr/>
        </p:nvSpPr>
        <p:spPr>
          <a:xfrm>
            <a:off x="284700" y="64031"/>
            <a:ext cx="903300" cy="292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700">
                <a:solidFill>
                  <a:schemeClr val="dk1"/>
                </a:solidFill>
                <a:latin typeface="Inter"/>
                <a:ea typeface="Inter"/>
                <a:cs typeface="Inter"/>
                <a:sym typeface="Inter"/>
              </a:rPr>
              <a:t>Confidential </a:t>
            </a:r>
            <a:endParaRPr sz="700">
              <a:solidFill>
                <a:schemeClr val="dk1"/>
              </a:solidFill>
              <a:latin typeface="Inter"/>
              <a:ea typeface="Inter"/>
              <a:cs typeface="Inter"/>
              <a:sym typeface="Inter"/>
            </a:endParaRPr>
          </a:p>
        </p:txBody>
      </p:sp>
      <p:sp>
        <p:nvSpPr>
          <p:cNvPr id="252" name="Google Shape;252;p21"/>
          <p:cNvSpPr txBox="1"/>
          <p:nvPr>
            <p:ph idx="12" type="sldNum"/>
          </p:nvPr>
        </p:nvSpPr>
        <p:spPr>
          <a:xfrm>
            <a:off x="8314451" y="64031"/>
            <a:ext cx="548700" cy="292500"/>
          </a:xfrm>
          <a:prstGeom prst="rect">
            <a:avLst/>
          </a:prstGeom>
        </p:spPr>
        <p:txBody>
          <a:bodyPr anchorCtr="0" anchor="t" bIns="91425" lIns="0" spcFirstLastPara="1" rIns="0" wrap="square" tIns="91425">
            <a:spAutoFit/>
          </a:bodyPr>
          <a:lstStyle>
            <a:lvl1pPr lvl="0">
              <a:buNone/>
              <a:defRPr sz="700">
                <a:solidFill>
                  <a:schemeClr val="dk1"/>
                </a:solidFill>
                <a:latin typeface="Inter"/>
                <a:ea typeface="Inter"/>
                <a:cs typeface="Inter"/>
                <a:sym typeface="Inter"/>
              </a:defRPr>
            </a:lvl1pPr>
            <a:lvl2pPr lvl="1">
              <a:buNone/>
              <a:defRPr sz="700">
                <a:solidFill>
                  <a:schemeClr val="dk1"/>
                </a:solidFill>
                <a:latin typeface="Inter"/>
                <a:ea typeface="Inter"/>
                <a:cs typeface="Inter"/>
                <a:sym typeface="Inter"/>
              </a:defRPr>
            </a:lvl2pPr>
            <a:lvl3pPr lvl="2">
              <a:buNone/>
              <a:defRPr sz="700">
                <a:solidFill>
                  <a:schemeClr val="dk1"/>
                </a:solidFill>
                <a:latin typeface="Inter"/>
                <a:ea typeface="Inter"/>
                <a:cs typeface="Inter"/>
                <a:sym typeface="Inter"/>
              </a:defRPr>
            </a:lvl3pPr>
            <a:lvl4pPr lvl="3">
              <a:buNone/>
              <a:defRPr sz="700">
                <a:solidFill>
                  <a:schemeClr val="dk1"/>
                </a:solidFill>
                <a:latin typeface="Inter"/>
                <a:ea typeface="Inter"/>
                <a:cs typeface="Inter"/>
                <a:sym typeface="Inter"/>
              </a:defRPr>
            </a:lvl4pPr>
            <a:lvl5pPr lvl="4">
              <a:buNone/>
              <a:defRPr sz="700">
                <a:solidFill>
                  <a:schemeClr val="dk1"/>
                </a:solidFill>
                <a:latin typeface="Inter"/>
                <a:ea typeface="Inter"/>
                <a:cs typeface="Inter"/>
                <a:sym typeface="Inter"/>
              </a:defRPr>
            </a:lvl5pPr>
            <a:lvl6pPr lvl="5">
              <a:buNone/>
              <a:defRPr sz="700">
                <a:solidFill>
                  <a:schemeClr val="dk1"/>
                </a:solidFill>
                <a:latin typeface="Inter"/>
                <a:ea typeface="Inter"/>
                <a:cs typeface="Inter"/>
                <a:sym typeface="Inter"/>
              </a:defRPr>
            </a:lvl6pPr>
            <a:lvl7pPr lvl="6">
              <a:buNone/>
              <a:defRPr sz="700">
                <a:solidFill>
                  <a:schemeClr val="dk1"/>
                </a:solidFill>
                <a:latin typeface="Inter"/>
                <a:ea typeface="Inter"/>
                <a:cs typeface="Inter"/>
                <a:sym typeface="Inter"/>
              </a:defRPr>
            </a:lvl7pPr>
            <a:lvl8pPr lvl="7">
              <a:buNone/>
              <a:defRPr sz="700">
                <a:solidFill>
                  <a:schemeClr val="dk1"/>
                </a:solidFill>
                <a:latin typeface="Inter"/>
                <a:ea typeface="Inter"/>
                <a:cs typeface="Inter"/>
                <a:sym typeface="Inter"/>
              </a:defRPr>
            </a:lvl8pPr>
            <a:lvl9pPr lvl="8">
              <a:buNone/>
              <a:defRPr sz="700">
                <a:solidFill>
                  <a:schemeClr val="dk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
        <p:nvSpPr>
          <p:cNvPr id="253" name="Google Shape;253;p21"/>
          <p:cNvSpPr txBox="1"/>
          <p:nvPr>
            <p:ph idx="1" type="subTitle"/>
          </p:nvPr>
        </p:nvSpPr>
        <p:spPr>
          <a:xfrm>
            <a:off x="284400" y="531600"/>
            <a:ext cx="4255500" cy="297600"/>
          </a:xfrm>
          <a:prstGeom prst="rect">
            <a:avLst/>
          </a:prstGeom>
        </p:spPr>
        <p:txBody>
          <a:bodyPr anchorCtr="0" anchor="t" bIns="91425" lIns="0" spcFirstLastPara="1" rIns="0" wrap="square" tIns="91425">
            <a:noAutofit/>
          </a:bodyPr>
          <a:lstStyle>
            <a:lvl1pPr lvl="0">
              <a:spcBef>
                <a:spcPts val="0"/>
              </a:spcBef>
              <a:spcAft>
                <a:spcPts val="0"/>
              </a:spcAft>
              <a:buSzPts val="900"/>
              <a:buFont typeface="Inter Medium"/>
              <a:buNone/>
              <a:defRPr sz="900">
                <a:latin typeface="Inter Medium"/>
                <a:ea typeface="Inter Medium"/>
                <a:cs typeface="Inter Medium"/>
                <a:sym typeface="Inter Medium"/>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254" name="Google Shape;254;p21"/>
          <p:cNvSpPr txBox="1"/>
          <p:nvPr>
            <p:ph type="title"/>
          </p:nvPr>
        </p:nvSpPr>
        <p:spPr>
          <a:xfrm>
            <a:off x="284400" y="828725"/>
            <a:ext cx="4255500" cy="713700"/>
          </a:xfrm>
          <a:prstGeom prst="rect">
            <a:avLst/>
          </a:prstGeom>
        </p:spPr>
        <p:txBody>
          <a:bodyPr anchorCtr="0" anchor="b" bIns="91425" lIns="0" spcFirstLastPara="1" rIns="0" wrap="square" tIns="91425">
            <a:noAutofit/>
          </a:bodyPr>
          <a:lstStyle>
            <a:lvl1pPr lvl="0">
              <a:spcBef>
                <a:spcPts val="0"/>
              </a:spcBef>
              <a:spcAft>
                <a:spcPts val="0"/>
              </a:spcAft>
              <a:buNone/>
              <a:defRPr sz="2000"/>
            </a:lvl1pPr>
            <a:lvl2pPr lvl="1">
              <a:lnSpc>
                <a:spcPct val="100000"/>
              </a:lnSpc>
              <a:spcBef>
                <a:spcPts val="0"/>
              </a:spcBef>
              <a:spcAft>
                <a:spcPts val="0"/>
              </a:spcAft>
              <a:buNone/>
              <a:defRPr/>
            </a:lvl2pPr>
            <a:lvl3pPr lvl="2">
              <a:lnSpc>
                <a:spcPct val="100000"/>
              </a:lnSpc>
              <a:spcBef>
                <a:spcPts val="0"/>
              </a:spcBef>
              <a:spcAft>
                <a:spcPts val="0"/>
              </a:spcAft>
              <a:buNone/>
              <a:defRPr/>
            </a:lvl3pPr>
            <a:lvl4pPr lvl="3">
              <a:lnSpc>
                <a:spcPct val="100000"/>
              </a:lnSpc>
              <a:spcBef>
                <a:spcPts val="0"/>
              </a:spcBef>
              <a:spcAft>
                <a:spcPts val="0"/>
              </a:spcAft>
              <a:buNone/>
              <a:defRPr/>
            </a:lvl4pPr>
            <a:lvl5pPr lvl="4">
              <a:lnSpc>
                <a:spcPct val="100000"/>
              </a:lnSpc>
              <a:spcBef>
                <a:spcPts val="0"/>
              </a:spcBef>
              <a:spcAft>
                <a:spcPts val="0"/>
              </a:spcAft>
              <a:buNone/>
              <a:defRPr/>
            </a:lvl5pPr>
            <a:lvl6pPr lvl="5">
              <a:lnSpc>
                <a:spcPct val="100000"/>
              </a:lnSpc>
              <a:spcBef>
                <a:spcPts val="0"/>
              </a:spcBef>
              <a:spcAft>
                <a:spcPts val="0"/>
              </a:spcAft>
              <a:buNone/>
              <a:defRPr/>
            </a:lvl6pPr>
            <a:lvl7pPr lvl="6">
              <a:lnSpc>
                <a:spcPct val="100000"/>
              </a:lnSpc>
              <a:spcBef>
                <a:spcPts val="0"/>
              </a:spcBef>
              <a:spcAft>
                <a:spcPts val="0"/>
              </a:spcAft>
              <a:buNone/>
              <a:defRPr/>
            </a:lvl7pPr>
            <a:lvl8pPr lvl="7">
              <a:lnSpc>
                <a:spcPct val="100000"/>
              </a:lnSpc>
              <a:spcBef>
                <a:spcPts val="0"/>
              </a:spcBef>
              <a:spcAft>
                <a:spcPts val="0"/>
              </a:spcAft>
              <a:buNone/>
              <a:defRPr/>
            </a:lvl8pPr>
            <a:lvl9pPr lvl="8">
              <a:lnSpc>
                <a:spcPct val="100000"/>
              </a:lnSpc>
              <a:spcBef>
                <a:spcPts val="0"/>
              </a:spcBef>
              <a:spcAft>
                <a:spcPts val="0"/>
              </a:spcAft>
              <a:buNone/>
              <a:defRPr/>
            </a:lvl9pPr>
          </a:lstStyle>
          <a:p/>
        </p:txBody>
      </p:sp>
      <p:sp>
        <p:nvSpPr>
          <p:cNvPr id="255" name="Google Shape;255;p21"/>
          <p:cNvSpPr txBox="1"/>
          <p:nvPr>
            <p:ph idx="2" type="body"/>
          </p:nvPr>
        </p:nvSpPr>
        <p:spPr>
          <a:xfrm>
            <a:off x="279675" y="3500203"/>
            <a:ext cx="2395800" cy="713700"/>
          </a:xfrm>
          <a:prstGeom prst="rect">
            <a:avLst/>
          </a:prstGeom>
          <a:noFill/>
          <a:ln>
            <a:noFill/>
          </a:ln>
        </p:spPr>
        <p:txBody>
          <a:bodyPr anchorCtr="0" anchor="t" bIns="0" lIns="0" spcFirstLastPara="1" rIns="0" wrap="square" tIns="0">
            <a:noAutofit/>
          </a:bodyPr>
          <a:lstStyle>
            <a:lvl1pPr indent="-292100" lvl="0" marL="457200">
              <a:lnSpc>
                <a:spcPct val="115000"/>
              </a:lnSpc>
              <a:spcBef>
                <a:spcPts val="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1pPr>
            <a:lvl2pPr indent="-292100" lvl="1" marL="9144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2pPr>
            <a:lvl3pPr indent="-292100" lvl="2" marL="13716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3pPr>
            <a:lvl4pPr indent="-292100" lvl="3" marL="18288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4pPr>
            <a:lvl5pPr indent="-292100" lvl="4" marL="22860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5pPr>
            <a:lvl6pPr indent="-292100" lvl="5" marL="27432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6pPr>
            <a:lvl7pPr indent="-292100" lvl="6" marL="32004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7pPr>
            <a:lvl8pPr indent="-292100" lvl="7" marL="36576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8pPr>
            <a:lvl9pPr indent="-292100" lvl="8" marL="4114800">
              <a:lnSpc>
                <a:spcPct val="115000"/>
              </a:lnSpc>
              <a:spcBef>
                <a:spcPts val="800"/>
              </a:spcBef>
              <a:spcAft>
                <a:spcPts val="800"/>
              </a:spcAft>
              <a:buClr>
                <a:schemeClr val="dk1"/>
              </a:buClr>
              <a:buSzPts val="1000"/>
              <a:buFont typeface="Inter Light"/>
              <a:buChar char="■"/>
              <a:defRPr sz="1000">
                <a:solidFill>
                  <a:schemeClr val="dk1"/>
                </a:solidFill>
                <a:latin typeface="Inter Light"/>
                <a:ea typeface="Inter Light"/>
                <a:cs typeface="Inter Light"/>
                <a:sym typeface="Inter Light"/>
              </a:defRPr>
            </a:lvl9pPr>
          </a:lstStyle>
          <a:p/>
        </p:txBody>
      </p:sp>
      <p:sp>
        <p:nvSpPr>
          <p:cNvPr id="256" name="Google Shape;256;p21"/>
          <p:cNvSpPr txBox="1"/>
          <p:nvPr>
            <p:ph idx="3" type="subTitle"/>
          </p:nvPr>
        </p:nvSpPr>
        <p:spPr>
          <a:xfrm>
            <a:off x="277438" y="3118564"/>
            <a:ext cx="2395800" cy="211200"/>
          </a:xfrm>
          <a:prstGeom prst="rect">
            <a:avLst/>
          </a:prstGeom>
        </p:spPr>
        <p:txBody>
          <a:bodyPr anchorCtr="0" anchor="ctr" bIns="91425" lIns="0" spcFirstLastPara="1" rIns="0" wrap="square" tIns="91425">
            <a:noAutofit/>
          </a:bodyPr>
          <a:lstStyle>
            <a:lvl1pPr lvl="0">
              <a:spcBef>
                <a:spcPts val="0"/>
              </a:spcBef>
              <a:spcAft>
                <a:spcPts val="0"/>
              </a:spcAft>
              <a:buSzPts val="1000"/>
              <a:buFont typeface="Inter SemiBold"/>
              <a:buNone/>
              <a:defRPr sz="1000">
                <a:latin typeface="Inter SemiBold"/>
                <a:ea typeface="Inter SemiBold"/>
                <a:cs typeface="Inter SemiBold"/>
                <a:sym typeface="Inter SemiBold"/>
              </a:defRPr>
            </a:lvl1pPr>
            <a:lvl2pPr lvl="1">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2pPr>
            <a:lvl3pPr lvl="2">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3pPr>
            <a:lvl4pPr lvl="3">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4pPr>
            <a:lvl5pPr lvl="4">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5pPr>
            <a:lvl6pPr lvl="5">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6pPr>
            <a:lvl7pPr lvl="6">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7pPr>
            <a:lvl8pPr lvl="7">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8pPr>
            <a:lvl9pPr lvl="8">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9pPr>
          </a:lstStyle>
          <a:p/>
        </p:txBody>
      </p:sp>
      <p:sp>
        <p:nvSpPr>
          <p:cNvPr id="257" name="Google Shape;257;p21"/>
          <p:cNvSpPr txBox="1"/>
          <p:nvPr>
            <p:ph idx="4" type="body"/>
          </p:nvPr>
        </p:nvSpPr>
        <p:spPr>
          <a:xfrm>
            <a:off x="3345250" y="3500203"/>
            <a:ext cx="2395800" cy="713700"/>
          </a:xfrm>
          <a:prstGeom prst="rect">
            <a:avLst/>
          </a:prstGeom>
          <a:noFill/>
          <a:ln>
            <a:noFill/>
          </a:ln>
        </p:spPr>
        <p:txBody>
          <a:bodyPr anchorCtr="0" anchor="t" bIns="0" lIns="0" spcFirstLastPara="1" rIns="0" wrap="square" tIns="0">
            <a:noAutofit/>
          </a:bodyPr>
          <a:lstStyle>
            <a:lvl1pPr indent="-292100" lvl="0" marL="457200">
              <a:lnSpc>
                <a:spcPct val="115000"/>
              </a:lnSpc>
              <a:spcBef>
                <a:spcPts val="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1pPr>
            <a:lvl2pPr indent="-292100" lvl="1" marL="9144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2pPr>
            <a:lvl3pPr indent="-292100" lvl="2" marL="13716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3pPr>
            <a:lvl4pPr indent="-292100" lvl="3" marL="18288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4pPr>
            <a:lvl5pPr indent="-292100" lvl="4" marL="22860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5pPr>
            <a:lvl6pPr indent="-292100" lvl="5" marL="27432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6pPr>
            <a:lvl7pPr indent="-292100" lvl="6" marL="32004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7pPr>
            <a:lvl8pPr indent="-292100" lvl="7" marL="36576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8pPr>
            <a:lvl9pPr indent="-292100" lvl="8" marL="4114800">
              <a:lnSpc>
                <a:spcPct val="115000"/>
              </a:lnSpc>
              <a:spcBef>
                <a:spcPts val="800"/>
              </a:spcBef>
              <a:spcAft>
                <a:spcPts val="800"/>
              </a:spcAft>
              <a:buClr>
                <a:schemeClr val="dk1"/>
              </a:buClr>
              <a:buSzPts val="1000"/>
              <a:buFont typeface="Inter Light"/>
              <a:buChar char="■"/>
              <a:defRPr sz="1000">
                <a:solidFill>
                  <a:schemeClr val="dk1"/>
                </a:solidFill>
                <a:latin typeface="Inter Light"/>
                <a:ea typeface="Inter Light"/>
                <a:cs typeface="Inter Light"/>
                <a:sym typeface="Inter Light"/>
              </a:defRPr>
            </a:lvl9pPr>
          </a:lstStyle>
          <a:p/>
        </p:txBody>
      </p:sp>
      <p:sp>
        <p:nvSpPr>
          <p:cNvPr id="258" name="Google Shape;258;p21"/>
          <p:cNvSpPr txBox="1"/>
          <p:nvPr>
            <p:ph idx="5" type="subTitle"/>
          </p:nvPr>
        </p:nvSpPr>
        <p:spPr>
          <a:xfrm>
            <a:off x="3343013" y="3118564"/>
            <a:ext cx="2395800" cy="211200"/>
          </a:xfrm>
          <a:prstGeom prst="rect">
            <a:avLst/>
          </a:prstGeom>
        </p:spPr>
        <p:txBody>
          <a:bodyPr anchorCtr="0" anchor="ctr" bIns="91425" lIns="0" spcFirstLastPara="1" rIns="0" wrap="square" tIns="91425">
            <a:noAutofit/>
          </a:bodyPr>
          <a:lstStyle>
            <a:lvl1pPr lvl="0">
              <a:spcBef>
                <a:spcPts val="0"/>
              </a:spcBef>
              <a:spcAft>
                <a:spcPts val="0"/>
              </a:spcAft>
              <a:buSzPts val="1000"/>
              <a:buFont typeface="Inter SemiBold"/>
              <a:buNone/>
              <a:defRPr sz="1000">
                <a:latin typeface="Inter SemiBold"/>
                <a:ea typeface="Inter SemiBold"/>
                <a:cs typeface="Inter SemiBold"/>
                <a:sym typeface="Inter SemiBold"/>
              </a:defRPr>
            </a:lvl1pPr>
            <a:lvl2pPr lvl="1">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2pPr>
            <a:lvl3pPr lvl="2">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3pPr>
            <a:lvl4pPr lvl="3">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4pPr>
            <a:lvl5pPr lvl="4">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5pPr>
            <a:lvl6pPr lvl="5">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6pPr>
            <a:lvl7pPr lvl="6">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7pPr>
            <a:lvl8pPr lvl="7">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8pPr>
            <a:lvl9pPr lvl="8">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9pPr>
          </a:lstStyle>
          <a:p/>
        </p:txBody>
      </p:sp>
      <p:sp>
        <p:nvSpPr>
          <p:cNvPr id="259" name="Google Shape;259;p21"/>
          <p:cNvSpPr txBox="1"/>
          <p:nvPr>
            <p:ph idx="6" type="body"/>
          </p:nvPr>
        </p:nvSpPr>
        <p:spPr>
          <a:xfrm>
            <a:off x="6413050" y="3500203"/>
            <a:ext cx="2395800" cy="713700"/>
          </a:xfrm>
          <a:prstGeom prst="rect">
            <a:avLst/>
          </a:prstGeom>
          <a:noFill/>
          <a:ln>
            <a:noFill/>
          </a:ln>
        </p:spPr>
        <p:txBody>
          <a:bodyPr anchorCtr="0" anchor="t" bIns="0" lIns="0" spcFirstLastPara="1" rIns="0" wrap="square" tIns="0">
            <a:noAutofit/>
          </a:bodyPr>
          <a:lstStyle>
            <a:lvl1pPr indent="-292100" lvl="0" marL="457200">
              <a:lnSpc>
                <a:spcPct val="115000"/>
              </a:lnSpc>
              <a:spcBef>
                <a:spcPts val="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1pPr>
            <a:lvl2pPr indent="-292100" lvl="1" marL="9144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2pPr>
            <a:lvl3pPr indent="-292100" lvl="2" marL="13716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3pPr>
            <a:lvl4pPr indent="-292100" lvl="3" marL="18288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4pPr>
            <a:lvl5pPr indent="-292100" lvl="4" marL="22860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5pPr>
            <a:lvl6pPr indent="-292100" lvl="5" marL="27432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6pPr>
            <a:lvl7pPr indent="-292100" lvl="6" marL="32004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7pPr>
            <a:lvl8pPr indent="-292100" lvl="7" marL="36576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8pPr>
            <a:lvl9pPr indent="-292100" lvl="8" marL="4114800">
              <a:lnSpc>
                <a:spcPct val="115000"/>
              </a:lnSpc>
              <a:spcBef>
                <a:spcPts val="800"/>
              </a:spcBef>
              <a:spcAft>
                <a:spcPts val="800"/>
              </a:spcAft>
              <a:buClr>
                <a:schemeClr val="dk1"/>
              </a:buClr>
              <a:buSzPts val="1000"/>
              <a:buFont typeface="Inter Light"/>
              <a:buChar char="■"/>
              <a:defRPr sz="1000">
                <a:solidFill>
                  <a:schemeClr val="dk1"/>
                </a:solidFill>
                <a:latin typeface="Inter Light"/>
                <a:ea typeface="Inter Light"/>
                <a:cs typeface="Inter Light"/>
                <a:sym typeface="Inter Light"/>
              </a:defRPr>
            </a:lvl9pPr>
          </a:lstStyle>
          <a:p/>
        </p:txBody>
      </p:sp>
      <p:sp>
        <p:nvSpPr>
          <p:cNvPr id="260" name="Google Shape;260;p21"/>
          <p:cNvSpPr txBox="1"/>
          <p:nvPr>
            <p:ph idx="7" type="subTitle"/>
          </p:nvPr>
        </p:nvSpPr>
        <p:spPr>
          <a:xfrm>
            <a:off x="6410813" y="3118564"/>
            <a:ext cx="2395800" cy="211200"/>
          </a:xfrm>
          <a:prstGeom prst="rect">
            <a:avLst/>
          </a:prstGeom>
        </p:spPr>
        <p:txBody>
          <a:bodyPr anchorCtr="0" anchor="ctr" bIns="91425" lIns="0" spcFirstLastPara="1" rIns="0" wrap="square" tIns="91425">
            <a:noAutofit/>
          </a:bodyPr>
          <a:lstStyle>
            <a:lvl1pPr lvl="0">
              <a:spcBef>
                <a:spcPts val="0"/>
              </a:spcBef>
              <a:spcAft>
                <a:spcPts val="0"/>
              </a:spcAft>
              <a:buSzPts val="1000"/>
              <a:buFont typeface="Inter SemiBold"/>
              <a:buNone/>
              <a:defRPr sz="1000">
                <a:latin typeface="Inter SemiBold"/>
                <a:ea typeface="Inter SemiBold"/>
                <a:cs typeface="Inter SemiBold"/>
                <a:sym typeface="Inter SemiBold"/>
              </a:defRPr>
            </a:lvl1pPr>
            <a:lvl2pPr lvl="1">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2pPr>
            <a:lvl3pPr lvl="2">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3pPr>
            <a:lvl4pPr lvl="3">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4pPr>
            <a:lvl5pPr lvl="4">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5pPr>
            <a:lvl6pPr lvl="5">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6pPr>
            <a:lvl7pPr lvl="6">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7pPr>
            <a:lvl8pPr lvl="7">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8pPr>
            <a:lvl9pPr lvl="8">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9pPr>
          </a:lstStyle>
          <a:p/>
        </p:txBody>
      </p:sp>
      <p:sp>
        <p:nvSpPr>
          <p:cNvPr id="261" name="Google Shape;261;p21"/>
          <p:cNvSpPr txBox="1"/>
          <p:nvPr>
            <p:ph idx="8" type="body"/>
          </p:nvPr>
        </p:nvSpPr>
        <p:spPr>
          <a:xfrm>
            <a:off x="284700" y="1702121"/>
            <a:ext cx="3929700" cy="466800"/>
          </a:xfrm>
          <a:prstGeom prst="rect">
            <a:avLst/>
          </a:prstGeom>
          <a:noFill/>
          <a:ln>
            <a:noFill/>
          </a:ln>
        </p:spPr>
        <p:txBody>
          <a:bodyPr anchorCtr="0" anchor="t" bIns="0" lIns="0" spcFirstLastPara="1" rIns="0" wrap="square" tIns="0">
            <a:noAutofit/>
          </a:bodyPr>
          <a:lstStyle>
            <a:lvl1pPr indent="-292100" lvl="0" marL="457200">
              <a:lnSpc>
                <a:spcPct val="115000"/>
              </a:lnSpc>
              <a:spcBef>
                <a:spcPts val="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1pPr>
            <a:lvl2pPr indent="-292100" lvl="1" marL="9144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2pPr>
            <a:lvl3pPr indent="-292100" lvl="2" marL="13716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3pPr>
            <a:lvl4pPr indent="-292100" lvl="3" marL="18288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4pPr>
            <a:lvl5pPr indent="-292100" lvl="4" marL="22860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5pPr>
            <a:lvl6pPr indent="-292100" lvl="5" marL="27432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6pPr>
            <a:lvl7pPr indent="-292100" lvl="6" marL="32004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7pPr>
            <a:lvl8pPr indent="-292100" lvl="7" marL="36576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8pPr>
            <a:lvl9pPr indent="-292100" lvl="8" marL="4114800">
              <a:lnSpc>
                <a:spcPct val="115000"/>
              </a:lnSpc>
              <a:spcBef>
                <a:spcPts val="800"/>
              </a:spcBef>
              <a:spcAft>
                <a:spcPts val="800"/>
              </a:spcAft>
              <a:buClr>
                <a:schemeClr val="dk1"/>
              </a:buClr>
              <a:buSzPts val="1000"/>
              <a:buFont typeface="Inter Light"/>
              <a:buChar char="■"/>
              <a:defRPr sz="1000">
                <a:solidFill>
                  <a:schemeClr val="dk1"/>
                </a:solidFill>
                <a:latin typeface="Inter Light"/>
                <a:ea typeface="Inter Light"/>
                <a:cs typeface="Inter Light"/>
                <a:sym typeface="Inter Light"/>
              </a:defRPr>
            </a:lvl9pPr>
          </a:lstStyle>
          <a:p/>
        </p:txBody>
      </p:sp>
      <p:sp>
        <p:nvSpPr>
          <p:cNvPr id="262" name="Google Shape;262;p21"/>
          <p:cNvSpPr txBox="1"/>
          <p:nvPr>
            <p:ph idx="9" type="body"/>
          </p:nvPr>
        </p:nvSpPr>
        <p:spPr>
          <a:xfrm>
            <a:off x="4936000" y="927350"/>
            <a:ext cx="3929700" cy="364800"/>
          </a:xfrm>
          <a:prstGeom prst="rect">
            <a:avLst/>
          </a:prstGeom>
          <a:noFill/>
          <a:ln>
            <a:noFill/>
          </a:ln>
        </p:spPr>
        <p:txBody>
          <a:bodyPr anchorCtr="0" anchor="t" bIns="0" lIns="0" spcFirstLastPara="1" rIns="0" wrap="square" tIns="0">
            <a:noAutofit/>
          </a:bodyPr>
          <a:lstStyle>
            <a:lvl1pPr indent="-292100" lvl="0" marL="457200">
              <a:lnSpc>
                <a:spcPct val="115000"/>
              </a:lnSpc>
              <a:spcBef>
                <a:spcPts val="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1pPr>
            <a:lvl2pPr indent="-292100" lvl="1" marL="9144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2pPr>
            <a:lvl3pPr indent="-292100" lvl="2" marL="13716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3pPr>
            <a:lvl4pPr indent="-292100" lvl="3" marL="18288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4pPr>
            <a:lvl5pPr indent="-292100" lvl="4" marL="22860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5pPr>
            <a:lvl6pPr indent="-292100" lvl="5" marL="27432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6pPr>
            <a:lvl7pPr indent="-292100" lvl="6" marL="32004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7pPr>
            <a:lvl8pPr indent="-292100" lvl="7" marL="36576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8pPr>
            <a:lvl9pPr indent="-292100" lvl="8" marL="4114800">
              <a:lnSpc>
                <a:spcPct val="115000"/>
              </a:lnSpc>
              <a:spcBef>
                <a:spcPts val="800"/>
              </a:spcBef>
              <a:spcAft>
                <a:spcPts val="800"/>
              </a:spcAft>
              <a:buClr>
                <a:schemeClr val="dk1"/>
              </a:buClr>
              <a:buSzPts val="1000"/>
              <a:buFont typeface="Inter Light"/>
              <a:buChar char="■"/>
              <a:defRPr sz="1000">
                <a:solidFill>
                  <a:schemeClr val="dk1"/>
                </a:solidFill>
                <a:latin typeface="Inter Light"/>
                <a:ea typeface="Inter Light"/>
                <a:cs typeface="Inter Light"/>
                <a:sym typeface="Inter Light"/>
              </a:defRPr>
            </a:lvl9pPr>
          </a:lstStyle>
          <a:p/>
        </p:txBody>
      </p:sp>
      <p:sp>
        <p:nvSpPr>
          <p:cNvPr id="263" name="Google Shape;263;p21"/>
          <p:cNvSpPr txBox="1"/>
          <p:nvPr>
            <p:ph idx="13" type="subTitle"/>
          </p:nvPr>
        </p:nvSpPr>
        <p:spPr>
          <a:xfrm>
            <a:off x="4936000" y="1486039"/>
            <a:ext cx="1646700" cy="211200"/>
          </a:xfrm>
          <a:prstGeom prst="rect">
            <a:avLst/>
          </a:prstGeom>
        </p:spPr>
        <p:txBody>
          <a:bodyPr anchorCtr="0" anchor="ctr" bIns="91425" lIns="0" spcFirstLastPara="1" rIns="0" wrap="square" tIns="91425">
            <a:noAutofit/>
          </a:bodyPr>
          <a:lstStyle>
            <a:lvl1pPr lvl="0">
              <a:spcBef>
                <a:spcPts val="0"/>
              </a:spcBef>
              <a:spcAft>
                <a:spcPts val="0"/>
              </a:spcAft>
              <a:buSzPts val="1000"/>
              <a:buFont typeface="Inter SemiBold"/>
              <a:buNone/>
              <a:defRPr sz="1000">
                <a:latin typeface="Inter SemiBold"/>
                <a:ea typeface="Inter SemiBold"/>
                <a:cs typeface="Inter SemiBold"/>
                <a:sym typeface="Inter SemiBold"/>
              </a:defRPr>
            </a:lvl1pPr>
            <a:lvl2pPr lvl="1">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2pPr>
            <a:lvl3pPr lvl="2">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3pPr>
            <a:lvl4pPr lvl="3">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4pPr>
            <a:lvl5pPr lvl="4">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5pPr>
            <a:lvl6pPr lvl="5">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6pPr>
            <a:lvl7pPr lvl="6">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7pPr>
            <a:lvl8pPr lvl="7">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8pPr>
            <a:lvl9pPr lvl="8">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9pPr>
          </a:lstStyle>
          <a:p/>
        </p:txBody>
      </p:sp>
      <p:sp>
        <p:nvSpPr>
          <p:cNvPr id="264" name="Google Shape;264;p21"/>
          <p:cNvSpPr txBox="1"/>
          <p:nvPr>
            <p:ph idx="14" type="subTitle"/>
          </p:nvPr>
        </p:nvSpPr>
        <p:spPr>
          <a:xfrm>
            <a:off x="4926575" y="1612925"/>
            <a:ext cx="1392000" cy="775800"/>
          </a:xfrm>
          <a:prstGeom prst="rect">
            <a:avLst/>
          </a:prstGeom>
        </p:spPr>
        <p:txBody>
          <a:bodyPr anchorCtr="0" anchor="ctr" bIns="91425" lIns="0" spcFirstLastPara="1" rIns="0" wrap="square" tIns="91425">
            <a:noAutofit/>
          </a:bodyPr>
          <a:lstStyle>
            <a:lvl1pPr lvl="0">
              <a:spcBef>
                <a:spcPts val="0"/>
              </a:spcBef>
              <a:spcAft>
                <a:spcPts val="0"/>
              </a:spcAft>
              <a:buSzPts val="4800"/>
              <a:buNone/>
              <a:defRPr sz="4800"/>
            </a:lvl1pPr>
            <a:lvl2pPr lvl="1">
              <a:spcBef>
                <a:spcPts val="0"/>
              </a:spcBef>
              <a:spcAft>
                <a:spcPts val="0"/>
              </a:spcAft>
              <a:buClr>
                <a:schemeClr val="dk1"/>
              </a:buClr>
              <a:buSzPts val="4800"/>
              <a:buNone/>
              <a:defRPr sz="4800">
                <a:solidFill>
                  <a:schemeClr val="dk1"/>
                </a:solidFill>
              </a:defRPr>
            </a:lvl2pPr>
            <a:lvl3pPr lvl="2">
              <a:spcBef>
                <a:spcPts val="0"/>
              </a:spcBef>
              <a:spcAft>
                <a:spcPts val="0"/>
              </a:spcAft>
              <a:buClr>
                <a:schemeClr val="dk1"/>
              </a:buClr>
              <a:buSzPts val="4800"/>
              <a:buNone/>
              <a:defRPr sz="4800">
                <a:solidFill>
                  <a:schemeClr val="dk1"/>
                </a:solidFill>
              </a:defRPr>
            </a:lvl3pPr>
            <a:lvl4pPr lvl="3">
              <a:spcBef>
                <a:spcPts val="0"/>
              </a:spcBef>
              <a:spcAft>
                <a:spcPts val="0"/>
              </a:spcAft>
              <a:buClr>
                <a:schemeClr val="dk1"/>
              </a:buClr>
              <a:buSzPts val="4800"/>
              <a:buNone/>
              <a:defRPr sz="4800">
                <a:solidFill>
                  <a:schemeClr val="dk1"/>
                </a:solidFill>
              </a:defRPr>
            </a:lvl4pPr>
            <a:lvl5pPr lvl="4">
              <a:spcBef>
                <a:spcPts val="0"/>
              </a:spcBef>
              <a:spcAft>
                <a:spcPts val="0"/>
              </a:spcAft>
              <a:buClr>
                <a:schemeClr val="dk1"/>
              </a:buClr>
              <a:buSzPts val="4800"/>
              <a:buNone/>
              <a:defRPr sz="4800">
                <a:solidFill>
                  <a:schemeClr val="dk1"/>
                </a:solidFill>
              </a:defRPr>
            </a:lvl5pPr>
            <a:lvl6pPr lvl="5">
              <a:spcBef>
                <a:spcPts val="0"/>
              </a:spcBef>
              <a:spcAft>
                <a:spcPts val="0"/>
              </a:spcAft>
              <a:buClr>
                <a:schemeClr val="dk1"/>
              </a:buClr>
              <a:buSzPts val="4800"/>
              <a:buNone/>
              <a:defRPr sz="4800">
                <a:solidFill>
                  <a:schemeClr val="dk1"/>
                </a:solidFill>
              </a:defRPr>
            </a:lvl6pPr>
            <a:lvl7pPr lvl="6">
              <a:spcBef>
                <a:spcPts val="0"/>
              </a:spcBef>
              <a:spcAft>
                <a:spcPts val="0"/>
              </a:spcAft>
              <a:buClr>
                <a:schemeClr val="dk1"/>
              </a:buClr>
              <a:buSzPts val="4800"/>
              <a:buNone/>
              <a:defRPr sz="4800">
                <a:solidFill>
                  <a:schemeClr val="dk1"/>
                </a:solidFill>
              </a:defRPr>
            </a:lvl7pPr>
            <a:lvl8pPr lvl="7">
              <a:spcBef>
                <a:spcPts val="0"/>
              </a:spcBef>
              <a:spcAft>
                <a:spcPts val="0"/>
              </a:spcAft>
              <a:buClr>
                <a:schemeClr val="dk1"/>
              </a:buClr>
              <a:buSzPts val="4800"/>
              <a:buNone/>
              <a:defRPr sz="4800">
                <a:solidFill>
                  <a:schemeClr val="dk1"/>
                </a:solidFill>
              </a:defRPr>
            </a:lvl8pPr>
            <a:lvl9pPr lvl="8">
              <a:spcBef>
                <a:spcPts val="0"/>
              </a:spcBef>
              <a:spcAft>
                <a:spcPts val="0"/>
              </a:spcAft>
              <a:buClr>
                <a:schemeClr val="dk1"/>
              </a:buClr>
              <a:buSzPts val="4800"/>
              <a:buNone/>
              <a:defRPr sz="4800">
                <a:solidFill>
                  <a:schemeClr val="dk1"/>
                </a:solidFill>
              </a:defRPr>
            </a:lvl9pPr>
          </a:lstStyle>
          <a:p/>
        </p:txBody>
      </p:sp>
      <p:sp>
        <p:nvSpPr>
          <p:cNvPr id="265" name="Google Shape;265;p21"/>
          <p:cNvSpPr txBox="1"/>
          <p:nvPr>
            <p:ph idx="15" type="subTitle"/>
          </p:nvPr>
        </p:nvSpPr>
        <p:spPr>
          <a:xfrm>
            <a:off x="6537700" y="1486039"/>
            <a:ext cx="1646700" cy="211200"/>
          </a:xfrm>
          <a:prstGeom prst="rect">
            <a:avLst/>
          </a:prstGeom>
        </p:spPr>
        <p:txBody>
          <a:bodyPr anchorCtr="0" anchor="ctr" bIns="91425" lIns="0" spcFirstLastPara="1" rIns="0" wrap="square" tIns="91425">
            <a:noAutofit/>
          </a:bodyPr>
          <a:lstStyle>
            <a:lvl1pPr lvl="0">
              <a:spcBef>
                <a:spcPts val="0"/>
              </a:spcBef>
              <a:spcAft>
                <a:spcPts val="0"/>
              </a:spcAft>
              <a:buSzPts val="1000"/>
              <a:buFont typeface="Inter SemiBold"/>
              <a:buNone/>
              <a:defRPr sz="1000">
                <a:latin typeface="Inter SemiBold"/>
                <a:ea typeface="Inter SemiBold"/>
                <a:cs typeface="Inter SemiBold"/>
                <a:sym typeface="Inter SemiBold"/>
              </a:defRPr>
            </a:lvl1pPr>
            <a:lvl2pPr lvl="1">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2pPr>
            <a:lvl3pPr lvl="2">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3pPr>
            <a:lvl4pPr lvl="3">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4pPr>
            <a:lvl5pPr lvl="4">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5pPr>
            <a:lvl6pPr lvl="5">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6pPr>
            <a:lvl7pPr lvl="6">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7pPr>
            <a:lvl8pPr lvl="7">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8pPr>
            <a:lvl9pPr lvl="8">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9pPr>
          </a:lstStyle>
          <a:p/>
        </p:txBody>
      </p:sp>
      <p:sp>
        <p:nvSpPr>
          <p:cNvPr id="266" name="Google Shape;266;p21"/>
          <p:cNvSpPr txBox="1"/>
          <p:nvPr>
            <p:ph idx="16" type="subTitle"/>
          </p:nvPr>
        </p:nvSpPr>
        <p:spPr>
          <a:xfrm>
            <a:off x="6528275" y="1612925"/>
            <a:ext cx="1392000" cy="775800"/>
          </a:xfrm>
          <a:prstGeom prst="rect">
            <a:avLst/>
          </a:prstGeom>
        </p:spPr>
        <p:txBody>
          <a:bodyPr anchorCtr="0" anchor="ctr" bIns="91425" lIns="0" spcFirstLastPara="1" rIns="0" wrap="square" tIns="91425">
            <a:noAutofit/>
          </a:bodyPr>
          <a:lstStyle>
            <a:lvl1pPr lvl="0">
              <a:spcBef>
                <a:spcPts val="0"/>
              </a:spcBef>
              <a:spcAft>
                <a:spcPts val="0"/>
              </a:spcAft>
              <a:buSzPts val="4800"/>
              <a:buNone/>
              <a:defRPr sz="4800"/>
            </a:lvl1pPr>
            <a:lvl2pPr lvl="1">
              <a:spcBef>
                <a:spcPts val="0"/>
              </a:spcBef>
              <a:spcAft>
                <a:spcPts val="0"/>
              </a:spcAft>
              <a:buClr>
                <a:schemeClr val="dk1"/>
              </a:buClr>
              <a:buSzPts val="4800"/>
              <a:buNone/>
              <a:defRPr sz="4800">
                <a:solidFill>
                  <a:schemeClr val="dk1"/>
                </a:solidFill>
              </a:defRPr>
            </a:lvl2pPr>
            <a:lvl3pPr lvl="2">
              <a:spcBef>
                <a:spcPts val="0"/>
              </a:spcBef>
              <a:spcAft>
                <a:spcPts val="0"/>
              </a:spcAft>
              <a:buClr>
                <a:schemeClr val="dk1"/>
              </a:buClr>
              <a:buSzPts val="4800"/>
              <a:buNone/>
              <a:defRPr sz="4800">
                <a:solidFill>
                  <a:schemeClr val="dk1"/>
                </a:solidFill>
              </a:defRPr>
            </a:lvl3pPr>
            <a:lvl4pPr lvl="3">
              <a:spcBef>
                <a:spcPts val="0"/>
              </a:spcBef>
              <a:spcAft>
                <a:spcPts val="0"/>
              </a:spcAft>
              <a:buClr>
                <a:schemeClr val="dk1"/>
              </a:buClr>
              <a:buSzPts val="4800"/>
              <a:buNone/>
              <a:defRPr sz="4800">
                <a:solidFill>
                  <a:schemeClr val="dk1"/>
                </a:solidFill>
              </a:defRPr>
            </a:lvl4pPr>
            <a:lvl5pPr lvl="4">
              <a:spcBef>
                <a:spcPts val="0"/>
              </a:spcBef>
              <a:spcAft>
                <a:spcPts val="0"/>
              </a:spcAft>
              <a:buClr>
                <a:schemeClr val="dk1"/>
              </a:buClr>
              <a:buSzPts val="4800"/>
              <a:buNone/>
              <a:defRPr sz="4800">
                <a:solidFill>
                  <a:schemeClr val="dk1"/>
                </a:solidFill>
              </a:defRPr>
            </a:lvl5pPr>
            <a:lvl6pPr lvl="5">
              <a:spcBef>
                <a:spcPts val="0"/>
              </a:spcBef>
              <a:spcAft>
                <a:spcPts val="0"/>
              </a:spcAft>
              <a:buClr>
                <a:schemeClr val="dk1"/>
              </a:buClr>
              <a:buSzPts val="4800"/>
              <a:buNone/>
              <a:defRPr sz="4800">
                <a:solidFill>
                  <a:schemeClr val="dk1"/>
                </a:solidFill>
              </a:defRPr>
            </a:lvl6pPr>
            <a:lvl7pPr lvl="6">
              <a:spcBef>
                <a:spcPts val="0"/>
              </a:spcBef>
              <a:spcAft>
                <a:spcPts val="0"/>
              </a:spcAft>
              <a:buClr>
                <a:schemeClr val="dk1"/>
              </a:buClr>
              <a:buSzPts val="4800"/>
              <a:buNone/>
              <a:defRPr sz="4800">
                <a:solidFill>
                  <a:schemeClr val="dk1"/>
                </a:solidFill>
              </a:defRPr>
            </a:lvl7pPr>
            <a:lvl8pPr lvl="7">
              <a:spcBef>
                <a:spcPts val="0"/>
              </a:spcBef>
              <a:spcAft>
                <a:spcPts val="0"/>
              </a:spcAft>
              <a:buClr>
                <a:schemeClr val="dk1"/>
              </a:buClr>
              <a:buSzPts val="4800"/>
              <a:buNone/>
              <a:defRPr sz="4800">
                <a:solidFill>
                  <a:schemeClr val="dk1"/>
                </a:solidFill>
              </a:defRPr>
            </a:lvl8pPr>
            <a:lvl9pPr lvl="8">
              <a:spcBef>
                <a:spcPts val="0"/>
              </a:spcBef>
              <a:spcAft>
                <a:spcPts val="0"/>
              </a:spcAft>
              <a:buClr>
                <a:schemeClr val="dk1"/>
              </a:buClr>
              <a:buSzPts val="4800"/>
              <a:buNone/>
              <a:defRPr sz="4800">
                <a:solidFill>
                  <a:schemeClr val="dk1"/>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lit screen - Alt 8">
  <p:cSld name="CUSTOM_19_1_1_1_1_1_1_1_1_1">
    <p:spTree>
      <p:nvGrpSpPr>
        <p:cNvPr id="267" name="Shape 267"/>
        <p:cNvGrpSpPr/>
        <p:nvPr/>
      </p:nvGrpSpPr>
      <p:grpSpPr>
        <a:xfrm>
          <a:off x="0" y="0"/>
          <a:ext cx="0" cy="0"/>
          <a:chOff x="0" y="0"/>
          <a:chExt cx="0" cy="0"/>
        </a:xfrm>
      </p:grpSpPr>
      <p:sp>
        <p:nvSpPr>
          <p:cNvPr id="268" name="Google Shape;268;p22"/>
          <p:cNvSpPr txBox="1"/>
          <p:nvPr/>
        </p:nvSpPr>
        <p:spPr>
          <a:xfrm>
            <a:off x="284700" y="64031"/>
            <a:ext cx="903300" cy="292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700">
                <a:solidFill>
                  <a:schemeClr val="dk1"/>
                </a:solidFill>
                <a:latin typeface="Inter"/>
                <a:ea typeface="Inter"/>
                <a:cs typeface="Inter"/>
                <a:sym typeface="Inter"/>
              </a:rPr>
              <a:t>Confidential </a:t>
            </a:r>
            <a:endParaRPr sz="700">
              <a:solidFill>
                <a:schemeClr val="dk1"/>
              </a:solidFill>
              <a:latin typeface="Inter"/>
              <a:ea typeface="Inter"/>
              <a:cs typeface="Inter"/>
              <a:sym typeface="Inter"/>
            </a:endParaRPr>
          </a:p>
        </p:txBody>
      </p:sp>
      <p:sp>
        <p:nvSpPr>
          <p:cNvPr id="269" name="Google Shape;269;p22"/>
          <p:cNvSpPr txBox="1"/>
          <p:nvPr>
            <p:ph idx="12" type="sldNum"/>
          </p:nvPr>
        </p:nvSpPr>
        <p:spPr>
          <a:xfrm>
            <a:off x="8314451" y="64031"/>
            <a:ext cx="548700" cy="292500"/>
          </a:xfrm>
          <a:prstGeom prst="rect">
            <a:avLst/>
          </a:prstGeom>
        </p:spPr>
        <p:txBody>
          <a:bodyPr anchorCtr="0" anchor="t" bIns="91425" lIns="0" spcFirstLastPara="1" rIns="0" wrap="square" tIns="91425">
            <a:spAutoFit/>
          </a:bodyPr>
          <a:lstStyle>
            <a:lvl1pPr lvl="0">
              <a:buNone/>
              <a:defRPr sz="700">
                <a:solidFill>
                  <a:schemeClr val="dk1"/>
                </a:solidFill>
                <a:latin typeface="Inter"/>
                <a:ea typeface="Inter"/>
                <a:cs typeface="Inter"/>
                <a:sym typeface="Inter"/>
              </a:defRPr>
            </a:lvl1pPr>
            <a:lvl2pPr lvl="1">
              <a:buNone/>
              <a:defRPr sz="700">
                <a:solidFill>
                  <a:schemeClr val="dk1"/>
                </a:solidFill>
                <a:latin typeface="Inter"/>
                <a:ea typeface="Inter"/>
                <a:cs typeface="Inter"/>
                <a:sym typeface="Inter"/>
              </a:defRPr>
            </a:lvl2pPr>
            <a:lvl3pPr lvl="2">
              <a:buNone/>
              <a:defRPr sz="700">
                <a:solidFill>
                  <a:schemeClr val="dk1"/>
                </a:solidFill>
                <a:latin typeface="Inter"/>
                <a:ea typeface="Inter"/>
                <a:cs typeface="Inter"/>
                <a:sym typeface="Inter"/>
              </a:defRPr>
            </a:lvl3pPr>
            <a:lvl4pPr lvl="3">
              <a:buNone/>
              <a:defRPr sz="700">
                <a:solidFill>
                  <a:schemeClr val="dk1"/>
                </a:solidFill>
                <a:latin typeface="Inter"/>
                <a:ea typeface="Inter"/>
                <a:cs typeface="Inter"/>
                <a:sym typeface="Inter"/>
              </a:defRPr>
            </a:lvl4pPr>
            <a:lvl5pPr lvl="4">
              <a:buNone/>
              <a:defRPr sz="700">
                <a:solidFill>
                  <a:schemeClr val="dk1"/>
                </a:solidFill>
                <a:latin typeface="Inter"/>
                <a:ea typeface="Inter"/>
                <a:cs typeface="Inter"/>
                <a:sym typeface="Inter"/>
              </a:defRPr>
            </a:lvl5pPr>
            <a:lvl6pPr lvl="5">
              <a:buNone/>
              <a:defRPr sz="700">
                <a:solidFill>
                  <a:schemeClr val="dk1"/>
                </a:solidFill>
                <a:latin typeface="Inter"/>
                <a:ea typeface="Inter"/>
                <a:cs typeface="Inter"/>
                <a:sym typeface="Inter"/>
              </a:defRPr>
            </a:lvl6pPr>
            <a:lvl7pPr lvl="6">
              <a:buNone/>
              <a:defRPr sz="700">
                <a:solidFill>
                  <a:schemeClr val="dk1"/>
                </a:solidFill>
                <a:latin typeface="Inter"/>
                <a:ea typeface="Inter"/>
                <a:cs typeface="Inter"/>
                <a:sym typeface="Inter"/>
              </a:defRPr>
            </a:lvl7pPr>
            <a:lvl8pPr lvl="7">
              <a:buNone/>
              <a:defRPr sz="700">
                <a:solidFill>
                  <a:schemeClr val="dk1"/>
                </a:solidFill>
                <a:latin typeface="Inter"/>
                <a:ea typeface="Inter"/>
                <a:cs typeface="Inter"/>
                <a:sym typeface="Inter"/>
              </a:defRPr>
            </a:lvl8pPr>
            <a:lvl9pPr lvl="8">
              <a:buNone/>
              <a:defRPr sz="700">
                <a:solidFill>
                  <a:schemeClr val="dk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
        <p:nvSpPr>
          <p:cNvPr id="270" name="Google Shape;270;p22"/>
          <p:cNvSpPr txBox="1"/>
          <p:nvPr>
            <p:ph idx="1" type="subTitle"/>
          </p:nvPr>
        </p:nvSpPr>
        <p:spPr>
          <a:xfrm>
            <a:off x="284400" y="531600"/>
            <a:ext cx="4255500" cy="297600"/>
          </a:xfrm>
          <a:prstGeom prst="rect">
            <a:avLst/>
          </a:prstGeom>
        </p:spPr>
        <p:txBody>
          <a:bodyPr anchorCtr="0" anchor="t" bIns="91425" lIns="0" spcFirstLastPara="1" rIns="0" wrap="square" tIns="91425">
            <a:noAutofit/>
          </a:bodyPr>
          <a:lstStyle>
            <a:lvl1pPr lvl="0">
              <a:spcBef>
                <a:spcPts val="0"/>
              </a:spcBef>
              <a:spcAft>
                <a:spcPts val="0"/>
              </a:spcAft>
              <a:buSzPts val="900"/>
              <a:buFont typeface="Inter Medium"/>
              <a:buNone/>
              <a:defRPr sz="900">
                <a:latin typeface="Inter Medium"/>
                <a:ea typeface="Inter Medium"/>
                <a:cs typeface="Inter Medium"/>
                <a:sym typeface="Inter Medium"/>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271" name="Google Shape;271;p22"/>
          <p:cNvSpPr txBox="1"/>
          <p:nvPr>
            <p:ph type="title"/>
          </p:nvPr>
        </p:nvSpPr>
        <p:spPr>
          <a:xfrm>
            <a:off x="284400" y="828725"/>
            <a:ext cx="4255500" cy="713700"/>
          </a:xfrm>
          <a:prstGeom prst="rect">
            <a:avLst/>
          </a:prstGeom>
        </p:spPr>
        <p:txBody>
          <a:bodyPr anchorCtr="0" anchor="b" bIns="91425" lIns="0" spcFirstLastPara="1" rIns="0" wrap="square" tIns="91425">
            <a:noAutofit/>
          </a:bodyPr>
          <a:lstStyle>
            <a:lvl1pPr lvl="0">
              <a:spcBef>
                <a:spcPts val="0"/>
              </a:spcBef>
              <a:spcAft>
                <a:spcPts val="0"/>
              </a:spcAft>
              <a:buNone/>
              <a:defRPr sz="2000"/>
            </a:lvl1pPr>
            <a:lvl2pPr lvl="1">
              <a:lnSpc>
                <a:spcPct val="100000"/>
              </a:lnSpc>
              <a:spcBef>
                <a:spcPts val="0"/>
              </a:spcBef>
              <a:spcAft>
                <a:spcPts val="0"/>
              </a:spcAft>
              <a:buNone/>
              <a:defRPr/>
            </a:lvl2pPr>
            <a:lvl3pPr lvl="2">
              <a:lnSpc>
                <a:spcPct val="100000"/>
              </a:lnSpc>
              <a:spcBef>
                <a:spcPts val="0"/>
              </a:spcBef>
              <a:spcAft>
                <a:spcPts val="0"/>
              </a:spcAft>
              <a:buNone/>
              <a:defRPr/>
            </a:lvl3pPr>
            <a:lvl4pPr lvl="3">
              <a:lnSpc>
                <a:spcPct val="100000"/>
              </a:lnSpc>
              <a:spcBef>
                <a:spcPts val="0"/>
              </a:spcBef>
              <a:spcAft>
                <a:spcPts val="0"/>
              </a:spcAft>
              <a:buNone/>
              <a:defRPr/>
            </a:lvl4pPr>
            <a:lvl5pPr lvl="4">
              <a:lnSpc>
                <a:spcPct val="100000"/>
              </a:lnSpc>
              <a:spcBef>
                <a:spcPts val="0"/>
              </a:spcBef>
              <a:spcAft>
                <a:spcPts val="0"/>
              </a:spcAft>
              <a:buNone/>
              <a:defRPr/>
            </a:lvl5pPr>
            <a:lvl6pPr lvl="5">
              <a:lnSpc>
                <a:spcPct val="100000"/>
              </a:lnSpc>
              <a:spcBef>
                <a:spcPts val="0"/>
              </a:spcBef>
              <a:spcAft>
                <a:spcPts val="0"/>
              </a:spcAft>
              <a:buNone/>
              <a:defRPr/>
            </a:lvl6pPr>
            <a:lvl7pPr lvl="6">
              <a:lnSpc>
                <a:spcPct val="100000"/>
              </a:lnSpc>
              <a:spcBef>
                <a:spcPts val="0"/>
              </a:spcBef>
              <a:spcAft>
                <a:spcPts val="0"/>
              </a:spcAft>
              <a:buNone/>
              <a:defRPr/>
            </a:lvl7pPr>
            <a:lvl8pPr lvl="7">
              <a:lnSpc>
                <a:spcPct val="100000"/>
              </a:lnSpc>
              <a:spcBef>
                <a:spcPts val="0"/>
              </a:spcBef>
              <a:spcAft>
                <a:spcPts val="0"/>
              </a:spcAft>
              <a:buNone/>
              <a:defRPr/>
            </a:lvl8pPr>
            <a:lvl9pPr lvl="8">
              <a:lnSpc>
                <a:spcPct val="100000"/>
              </a:lnSpc>
              <a:spcBef>
                <a:spcPts val="0"/>
              </a:spcBef>
              <a:spcAft>
                <a:spcPts val="0"/>
              </a:spcAft>
              <a:buNone/>
              <a:defRPr/>
            </a:lvl9pPr>
          </a:lstStyle>
          <a:p/>
        </p:txBody>
      </p:sp>
      <p:sp>
        <p:nvSpPr>
          <p:cNvPr id="272" name="Google Shape;272;p22"/>
          <p:cNvSpPr txBox="1"/>
          <p:nvPr>
            <p:ph idx="2" type="body"/>
          </p:nvPr>
        </p:nvSpPr>
        <p:spPr>
          <a:xfrm>
            <a:off x="284700" y="1702121"/>
            <a:ext cx="3929700" cy="466800"/>
          </a:xfrm>
          <a:prstGeom prst="rect">
            <a:avLst/>
          </a:prstGeom>
          <a:noFill/>
          <a:ln>
            <a:noFill/>
          </a:ln>
        </p:spPr>
        <p:txBody>
          <a:bodyPr anchorCtr="0" anchor="t" bIns="0" lIns="0" spcFirstLastPara="1" rIns="0" wrap="square" tIns="0">
            <a:noAutofit/>
          </a:bodyPr>
          <a:lstStyle>
            <a:lvl1pPr indent="-292100" lvl="0" marL="457200">
              <a:lnSpc>
                <a:spcPct val="115000"/>
              </a:lnSpc>
              <a:spcBef>
                <a:spcPts val="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1pPr>
            <a:lvl2pPr indent="-292100" lvl="1" marL="9144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2pPr>
            <a:lvl3pPr indent="-292100" lvl="2" marL="13716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3pPr>
            <a:lvl4pPr indent="-292100" lvl="3" marL="18288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4pPr>
            <a:lvl5pPr indent="-292100" lvl="4" marL="22860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5pPr>
            <a:lvl6pPr indent="-292100" lvl="5" marL="27432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6pPr>
            <a:lvl7pPr indent="-292100" lvl="6" marL="32004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7pPr>
            <a:lvl8pPr indent="-292100" lvl="7" marL="36576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8pPr>
            <a:lvl9pPr indent="-292100" lvl="8" marL="4114800">
              <a:lnSpc>
                <a:spcPct val="115000"/>
              </a:lnSpc>
              <a:spcBef>
                <a:spcPts val="800"/>
              </a:spcBef>
              <a:spcAft>
                <a:spcPts val="800"/>
              </a:spcAft>
              <a:buClr>
                <a:schemeClr val="dk1"/>
              </a:buClr>
              <a:buSzPts val="1000"/>
              <a:buFont typeface="Inter Light"/>
              <a:buChar char="■"/>
              <a:defRPr sz="1000">
                <a:solidFill>
                  <a:schemeClr val="dk1"/>
                </a:solidFill>
                <a:latin typeface="Inter Light"/>
                <a:ea typeface="Inter Light"/>
                <a:cs typeface="Inter Light"/>
                <a:sym typeface="Inter Light"/>
              </a:defRPr>
            </a:lvl9pPr>
          </a:lstStyle>
          <a:p/>
        </p:txBody>
      </p:sp>
      <p:sp>
        <p:nvSpPr>
          <p:cNvPr id="273" name="Google Shape;273;p22"/>
          <p:cNvSpPr txBox="1"/>
          <p:nvPr>
            <p:ph idx="3" type="body"/>
          </p:nvPr>
        </p:nvSpPr>
        <p:spPr>
          <a:xfrm>
            <a:off x="279675" y="3500203"/>
            <a:ext cx="2395800" cy="713700"/>
          </a:xfrm>
          <a:prstGeom prst="rect">
            <a:avLst/>
          </a:prstGeom>
          <a:noFill/>
          <a:ln>
            <a:noFill/>
          </a:ln>
        </p:spPr>
        <p:txBody>
          <a:bodyPr anchorCtr="0" anchor="t" bIns="0" lIns="0" spcFirstLastPara="1" rIns="0" wrap="square" tIns="0">
            <a:noAutofit/>
          </a:bodyPr>
          <a:lstStyle>
            <a:lvl1pPr indent="-292100" lvl="0" marL="457200">
              <a:lnSpc>
                <a:spcPct val="115000"/>
              </a:lnSpc>
              <a:spcBef>
                <a:spcPts val="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1pPr>
            <a:lvl2pPr indent="-292100" lvl="1" marL="9144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2pPr>
            <a:lvl3pPr indent="-292100" lvl="2" marL="13716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3pPr>
            <a:lvl4pPr indent="-292100" lvl="3" marL="18288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4pPr>
            <a:lvl5pPr indent="-292100" lvl="4" marL="22860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5pPr>
            <a:lvl6pPr indent="-292100" lvl="5" marL="27432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6pPr>
            <a:lvl7pPr indent="-292100" lvl="6" marL="32004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7pPr>
            <a:lvl8pPr indent="-292100" lvl="7" marL="36576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8pPr>
            <a:lvl9pPr indent="-292100" lvl="8" marL="4114800">
              <a:lnSpc>
                <a:spcPct val="115000"/>
              </a:lnSpc>
              <a:spcBef>
                <a:spcPts val="800"/>
              </a:spcBef>
              <a:spcAft>
                <a:spcPts val="800"/>
              </a:spcAft>
              <a:buClr>
                <a:schemeClr val="dk1"/>
              </a:buClr>
              <a:buSzPts val="1000"/>
              <a:buFont typeface="Inter Light"/>
              <a:buChar char="■"/>
              <a:defRPr sz="1000">
                <a:solidFill>
                  <a:schemeClr val="dk1"/>
                </a:solidFill>
                <a:latin typeface="Inter Light"/>
                <a:ea typeface="Inter Light"/>
                <a:cs typeface="Inter Light"/>
                <a:sym typeface="Inter Light"/>
              </a:defRPr>
            </a:lvl9pPr>
          </a:lstStyle>
          <a:p/>
        </p:txBody>
      </p:sp>
      <p:sp>
        <p:nvSpPr>
          <p:cNvPr id="274" name="Google Shape;274;p22"/>
          <p:cNvSpPr txBox="1"/>
          <p:nvPr>
            <p:ph idx="4" type="subTitle"/>
          </p:nvPr>
        </p:nvSpPr>
        <p:spPr>
          <a:xfrm>
            <a:off x="277438" y="3118564"/>
            <a:ext cx="2395800" cy="211200"/>
          </a:xfrm>
          <a:prstGeom prst="rect">
            <a:avLst/>
          </a:prstGeom>
        </p:spPr>
        <p:txBody>
          <a:bodyPr anchorCtr="0" anchor="ctr" bIns="91425" lIns="0" spcFirstLastPara="1" rIns="0" wrap="square" tIns="91425">
            <a:noAutofit/>
          </a:bodyPr>
          <a:lstStyle>
            <a:lvl1pPr lvl="0">
              <a:spcBef>
                <a:spcPts val="0"/>
              </a:spcBef>
              <a:spcAft>
                <a:spcPts val="0"/>
              </a:spcAft>
              <a:buSzPts val="1000"/>
              <a:buFont typeface="Inter SemiBold"/>
              <a:buNone/>
              <a:defRPr sz="1000">
                <a:latin typeface="Inter SemiBold"/>
                <a:ea typeface="Inter SemiBold"/>
                <a:cs typeface="Inter SemiBold"/>
                <a:sym typeface="Inter SemiBold"/>
              </a:defRPr>
            </a:lvl1pPr>
            <a:lvl2pPr lvl="1">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2pPr>
            <a:lvl3pPr lvl="2">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3pPr>
            <a:lvl4pPr lvl="3">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4pPr>
            <a:lvl5pPr lvl="4">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5pPr>
            <a:lvl6pPr lvl="5">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6pPr>
            <a:lvl7pPr lvl="6">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7pPr>
            <a:lvl8pPr lvl="7">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8pPr>
            <a:lvl9pPr lvl="8">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9pPr>
          </a:lstStyle>
          <a:p/>
        </p:txBody>
      </p:sp>
      <p:sp>
        <p:nvSpPr>
          <p:cNvPr id="275" name="Google Shape;275;p22"/>
          <p:cNvSpPr txBox="1"/>
          <p:nvPr>
            <p:ph idx="5" type="body"/>
          </p:nvPr>
        </p:nvSpPr>
        <p:spPr>
          <a:xfrm>
            <a:off x="3345250" y="3500203"/>
            <a:ext cx="2395800" cy="713700"/>
          </a:xfrm>
          <a:prstGeom prst="rect">
            <a:avLst/>
          </a:prstGeom>
          <a:noFill/>
          <a:ln>
            <a:noFill/>
          </a:ln>
        </p:spPr>
        <p:txBody>
          <a:bodyPr anchorCtr="0" anchor="t" bIns="0" lIns="0" spcFirstLastPara="1" rIns="0" wrap="square" tIns="0">
            <a:noAutofit/>
          </a:bodyPr>
          <a:lstStyle>
            <a:lvl1pPr indent="-292100" lvl="0" marL="457200">
              <a:lnSpc>
                <a:spcPct val="115000"/>
              </a:lnSpc>
              <a:spcBef>
                <a:spcPts val="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1pPr>
            <a:lvl2pPr indent="-292100" lvl="1" marL="9144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2pPr>
            <a:lvl3pPr indent="-292100" lvl="2" marL="13716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3pPr>
            <a:lvl4pPr indent="-292100" lvl="3" marL="18288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4pPr>
            <a:lvl5pPr indent="-292100" lvl="4" marL="22860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5pPr>
            <a:lvl6pPr indent="-292100" lvl="5" marL="27432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6pPr>
            <a:lvl7pPr indent="-292100" lvl="6" marL="32004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7pPr>
            <a:lvl8pPr indent="-292100" lvl="7" marL="36576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8pPr>
            <a:lvl9pPr indent="-292100" lvl="8" marL="4114800">
              <a:lnSpc>
                <a:spcPct val="115000"/>
              </a:lnSpc>
              <a:spcBef>
                <a:spcPts val="800"/>
              </a:spcBef>
              <a:spcAft>
                <a:spcPts val="800"/>
              </a:spcAft>
              <a:buClr>
                <a:schemeClr val="dk1"/>
              </a:buClr>
              <a:buSzPts val="1000"/>
              <a:buFont typeface="Inter Light"/>
              <a:buChar char="■"/>
              <a:defRPr sz="1000">
                <a:solidFill>
                  <a:schemeClr val="dk1"/>
                </a:solidFill>
                <a:latin typeface="Inter Light"/>
                <a:ea typeface="Inter Light"/>
                <a:cs typeface="Inter Light"/>
                <a:sym typeface="Inter Light"/>
              </a:defRPr>
            </a:lvl9pPr>
          </a:lstStyle>
          <a:p/>
        </p:txBody>
      </p:sp>
      <p:sp>
        <p:nvSpPr>
          <p:cNvPr id="276" name="Google Shape;276;p22"/>
          <p:cNvSpPr txBox="1"/>
          <p:nvPr>
            <p:ph idx="6" type="subTitle"/>
          </p:nvPr>
        </p:nvSpPr>
        <p:spPr>
          <a:xfrm>
            <a:off x="3343013" y="3118564"/>
            <a:ext cx="2395800" cy="211200"/>
          </a:xfrm>
          <a:prstGeom prst="rect">
            <a:avLst/>
          </a:prstGeom>
        </p:spPr>
        <p:txBody>
          <a:bodyPr anchorCtr="0" anchor="ctr" bIns="91425" lIns="0" spcFirstLastPara="1" rIns="0" wrap="square" tIns="91425">
            <a:noAutofit/>
          </a:bodyPr>
          <a:lstStyle>
            <a:lvl1pPr lvl="0">
              <a:spcBef>
                <a:spcPts val="0"/>
              </a:spcBef>
              <a:spcAft>
                <a:spcPts val="0"/>
              </a:spcAft>
              <a:buSzPts val="1000"/>
              <a:buFont typeface="Inter SemiBold"/>
              <a:buNone/>
              <a:defRPr sz="1000">
                <a:latin typeface="Inter SemiBold"/>
                <a:ea typeface="Inter SemiBold"/>
                <a:cs typeface="Inter SemiBold"/>
                <a:sym typeface="Inter SemiBold"/>
              </a:defRPr>
            </a:lvl1pPr>
            <a:lvl2pPr lvl="1">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2pPr>
            <a:lvl3pPr lvl="2">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3pPr>
            <a:lvl4pPr lvl="3">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4pPr>
            <a:lvl5pPr lvl="4">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5pPr>
            <a:lvl6pPr lvl="5">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6pPr>
            <a:lvl7pPr lvl="6">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7pPr>
            <a:lvl8pPr lvl="7">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8pPr>
            <a:lvl9pPr lvl="8">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9pPr>
          </a:lstStyle>
          <a:p/>
        </p:txBody>
      </p:sp>
      <p:sp>
        <p:nvSpPr>
          <p:cNvPr id="277" name="Google Shape;277;p22"/>
          <p:cNvSpPr txBox="1"/>
          <p:nvPr>
            <p:ph idx="7" type="subTitle"/>
          </p:nvPr>
        </p:nvSpPr>
        <p:spPr>
          <a:xfrm>
            <a:off x="6465150" y="3948989"/>
            <a:ext cx="1646700" cy="211200"/>
          </a:xfrm>
          <a:prstGeom prst="rect">
            <a:avLst/>
          </a:prstGeom>
        </p:spPr>
        <p:txBody>
          <a:bodyPr anchorCtr="0" anchor="ctr" bIns="91425" lIns="0" spcFirstLastPara="1" rIns="0" wrap="square" tIns="91425">
            <a:noAutofit/>
          </a:bodyPr>
          <a:lstStyle>
            <a:lvl1pPr lvl="0">
              <a:spcBef>
                <a:spcPts val="0"/>
              </a:spcBef>
              <a:spcAft>
                <a:spcPts val="0"/>
              </a:spcAft>
              <a:buSzPts val="1000"/>
              <a:buFont typeface="Inter SemiBold"/>
              <a:buNone/>
              <a:defRPr sz="1000">
                <a:latin typeface="Inter SemiBold"/>
                <a:ea typeface="Inter SemiBold"/>
                <a:cs typeface="Inter SemiBold"/>
                <a:sym typeface="Inter SemiBold"/>
              </a:defRPr>
            </a:lvl1pPr>
            <a:lvl2pPr lvl="1">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2pPr>
            <a:lvl3pPr lvl="2">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3pPr>
            <a:lvl4pPr lvl="3">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4pPr>
            <a:lvl5pPr lvl="4">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5pPr>
            <a:lvl6pPr lvl="5">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6pPr>
            <a:lvl7pPr lvl="6">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7pPr>
            <a:lvl8pPr lvl="7">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8pPr>
            <a:lvl9pPr lvl="8">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9pPr>
          </a:lstStyle>
          <a:p/>
        </p:txBody>
      </p:sp>
      <p:sp>
        <p:nvSpPr>
          <p:cNvPr id="278" name="Google Shape;278;p22"/>
          <p:cNvSpPr txBox="1"/>
          <p:nvPr>
            <p:ph idx="8" type="subTitle"/>
          </p:nvPr>
        </p:nvSpPr>
        <p:spPr>
          <a:xfrm>
            <a:off x="6455725" y="4075875"/>
            <a:ext cx="1392000" cy="775800"/>
          </a:xfrm>
          <a:prstGeom prst="rect">
            <a:avLst/>
          </a:prstGeom>
        </p:spPr>
        <p:txBody>
          <a:bodyPr anchorCtr="0" anchor="ctr" bIns="91425" lIns="0" spcFirstLastPara="1" rIns="0" wrap="square" tIns="91425">
            <a:noAutofit/>
          </a:bodyPr>
          <a:lstStyle>
            <a:lvl1pPr lvl="0">
              <a:spcBef>
                <a:spcPts val="0"/>
              </a:spcBef>
              <a:spcAft>
                <a:spcPts val="0"/>
              </a:spcAft>
              <a:buSzPts val="4800"/>
              <a:buNone/>
              <a:defRPr sz="4800"/>
            </a:lvl1pPr>
            <a:lvl2pPr lvl="1">
              <a:spcBef>
                <a:spcPts val="0"/>
              </a:spcBef>
              <a:spcAft>
                <a:spcPts val="0"/>
              </a:spcAft>
              <a:buClr>
                <a:schemeClr val="dk1"/>
              </a:buClr>
              <a:buSzPts val="4800"/>
              <a:buNone/>
              <a:defRPr sz="4800">
                <a:solidFill>
                  <a:schemeClr val="dk1"/>
                </a:solidFill>
              </a:defRPr>
            </a:lvl2pPr>
            <a:lvl3pPr lvl="2">
              <a:spcBef>
                <a:spcPts val="0"/>
              </a:spcBef>
              <a:spcAft>
                <a:spcPts val="0"/>
              </a:spcAft>
              <a:buClr>
                <a:schemeClr val="dk1"/>
              </a:buClr>
              <a:buSzPts val="4800"/>
              <a:buNone/>
              <a:defRPr sz="4800">
                <a:solidFill>
                  <a:schemeClr val="dk1"/>
                </a:solidFill>
              </a:defRPr>
            </a:lvl3pPr>
            <a:lvl4pPr lvl="3">
              <a:spcBef>
                <a:spcPts val="0"/>
              </a:spcBef>
              <a:spcAft>
                <a:spcPts val="0"/>
              </a:spcAft>
              <a:buClr>
                <a:schemeClr val="dk1"/>
              </a:buClr>
              <a:buSzPts val="4800"/>
              <a:buNone/>
              <a:defRPr sz="4800">
                <a:solidFill>
                  <a:schemeClr val="dk1"/>
                </a:solidFill>
              </a:defRPr>
            </a:lvl4pPr>
            <a:lvl5pPr lvl="4">
              <a:spcBef>
                <a:spcPts val="0"/>
              </a:spcBef>
              <a:spcAft>
                <a:spcPts val="0"/>
              </a:spcAft>
              <a:buClr>
                <a:schemeClr val="dk1"/>
              </a:buClr>
              <a:buSzPts val="4800"/>
              <a:buNone/>
              <a:defRPr sz="4800">
                <a:solidFill>
                  <a:schemeClr val="dk1"/>
                </a:solidFill>
              </a:defRPr>
            </a:lvl5pPr>
            <a:lvl6pPr lvl="5">
              <a:spcBef>
                <a:spcPts val="0"/>
              </a:spcBef>
              <a:spcAft>
                <a:spcPts val="0"/>
              </a:spcAft>
              <a:buClr>
                <a:schemeClr val="dk1"/>
              </a:buClr>
              <a:buSzPts val="4800"/>
              <a:buNone/>
              <a:defRPr sz="4800">
                <a:solidFill>
                  <a:schemeClr val="dk1"/>
                </a:solidFill>
              </a:defRPr>
            </a:lvl6pPr>
            <a:lvl7pPr lvl="6">
              <a:spcBef>
                <a:spcPts val="0"/>
              </a:spcBef>
              <a:spcAft>
                <a:spcPts val="0"/>
              </a:spcAft>
              <a:buClr>
                <a:schemeClr val="dk1"/>
              </a:buClr>
              <a:buSzPts val="4800"/>
              <a:buNone/>
              <a:defRPr sz="4800">
                <a:solidFill>
                  <a:schemeClr val="dk1"/>
                </a:solidFill>
              </a:defRPr>
            </a:lvl7pPr>
            <a:lvl8pPr lvl="7">
              <a:spcBef>
                <a:spcPts val="0"/>
              </a:spcBef>
              <a:spcAft>
                <a:spcPts val="0"/>
              </a:spcAft>
              <a:buClr>
                <a:schemeClr val="dk1"/>
              </a:buClr>
              <a:buSzPts val="4800"/>
              <a:buNone/>
              <a:defRPr sz="4800">
                <a:solidFill>
                  <a:schemeClr val="dk1"/>
                </a:solidFill>
              </a:defRPr>
            </a:lvl8pPr>
            <a:lvl9pPr lvl="8">
              <a:spcBef>
                <a:spcPts val="0"/>
              </a:spcBef>
              <a:spcAft>
                <a:spcPts val="0"/>
              </a:spcAft>
              <a:buClr>
                <a:schemeClr val="dk1"/>
              </a:buClr>
              <a:buSzPts val="4800"/>
              <a:buNone/>
              <a:defRPr sz="4800">
                <a:solidFill>
                  <a:schemeClr val="dk1"/>
                </a:solidFill>
              </a:defRPr>
            </a:lvl9pPr>
          </a:lstStyle>
          <a:p/>
        </p:txBody>
      </p:sp>
      <p:sp>
        <p:nvSpPr>
          <p:cNvPr id="279" name="Google Shape;279;p22"/>
          <p:cNvSpPr txBox="1"/>
          <p:nvPr>
            <p:ph idx="9" type="subTitle"/>
          </p:nvPr>
        </p:nvSpPr>
        <p:spPr>
          <a:xfrm>
            <a:off x="6474575" y="2749851"/>
            <a:ext cx="1646700" cy="211200"/>
          </a:xfrm>
          <a:prstGeom prst="rect">
            <a:avLst/>
          </a:prstGeom>
        </p:spPr>
        <p:txBody>
          <a:bodyPr anchorCtr="0" anchor="ctr" bIns="91425" lIns="0" spcFirstLastPara="1" rIns="0" wrap="square" tIns="91425">
            <a:noAutofit/>
          </a:bodyPr>
          <a:lstStyle>
            <a:lvl1pPr lvl="0">
              <a:spcBef>
                <a:spcPts val="0"/>
              </a:spcBef>
              <a:spcAft>
                <a:spcPts val="0"/>
              </a:spcAft>
              <a:buSzPts val="1000"/>
              <a:buFont typeface="Inter SemiBold"/>
              <a:buNone/>
              <a:defRPr sz="1000">
                <a:latin typeface="Inter SemiBold"/>
                <a:ea typeface="Inter SemiBold"/>
                <a:cs typeface="Inter SemiBold"/>
                <a:sym typeface="Inter SemiBold"/>
              </a:defRPr>
            </a:lvl1pPr>
            <a:lvl2pPr lvl="1">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2pPr>
            <a:lvl3pPr lvl="2">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3pPr>
            <a:lvl4pPr lvl="3">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4pPr>
            <a:lvl5pPr lvl="4">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5pPr>
            <a:lvl6pPr lvl="5">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6pPr>
            <a:lvl7pPr lvl="6">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7pPr>
            <a:lvl8pPr lvl="7">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8pPr>
            <a:lvl9pPr lvl="8">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9pPr>
          </a:lstStyle>
          <a:p/>
        </p:txBody>
      </p:sp>
      <p:sp>
        <p:nvSpPr>
          <p:cNvPr id="280" name="Google Shape;280;p22"/>
          <p:cNvSpPr txBox="1"/>
          <p:nvPr>
            <p:ph idx="13" type="subTitle"/>
          </p:nvPr>
        </p:nvSpPr>
        <p:spPr>
          <a:xfrm>
            <a:off x="6465150" y="2876738"/>
            <a:ext cx="1392000" cy="775800"/>
          </a:xfrm>
          <a:prstGeom prst="rect">
            <a:avLst/>
          </a:prstGeom>
        </p:spPr>
        <p:txBody>
          <a:bodyPr anchorCtr="0" anchor="ctr" bIns="91425" lIns="0" spcFirstLastPara="1" rIns="0" wrap="square" tIns="91425">
            <a:noAutofit/>
          </a:bodyPr>
          <a:lstStyle>
            <a:lvl1pPr lvl="0">
              <a:spcBef>
                <a:spcPts val="0"/>
              </a:spcBef>
              <a:spcAft>
                <a:spcPts val="0"/>
              </a:spcAft>
              <a:buSzPts val="4800"/>
              <a:buNone/>
              <a:defRPr sz="4800"/>
            </a:lvl1pPr>
            <a:lvl2pPr lvl="1">
              <a:spcBef>
                <a:spcPts val="0"/>
              </a:spcBef>
              <a:spcAft>
                <a:spcPts val="0"/>
              </a:spcAft>
              <a:buClr>
                <a:schemeClr val="dk1"/>
              </a:buClr>
              <a:buSzPts val="4800"/>
              <a:buNone/>
              <a:defRPr sz="4800">
                <a:solidFill>
                  <a:schemeClr val="dk1"/>
                </a:solidFill>
              </a:defRPr>
            </a:lvl2pPr>
            <a:lvl3pPr lvl="2">
              <a:spcBef>
                <a:spcPts val="0"/>
              </a:spcBef>
              <a:spcAft>
                <a:spcPts val="0"/>
              </a:spcAft>
              <a:buClr>
                <a:schemeClr val="dk1"/>
              </a:buClr>
              <a:buSzPts val="4800"/>
              <a:buNone/>
              <a:defRPr sz="4800">
                <a:solidFill>
                  <a:schemeClr val="dk1"/>
                </a:solidFill>
              </a:defRPr>
            </a:lvl3pPr>
            <a:lvl4pPr lvl="3">
              <a:spcBef>
                <a:spcPts val="0"/>
              </a:spcBef>
              <a:spcAft>
                <a:spcPts val="0"/>
              </a:spcAft>
              <a:buClr>
                <a:schemeClr val="dk1"/>
              </a:buClr>
              <a:buSzPts val="4800"/>
              <a:buNone/>
              <a:defRPr sz="4800">
                <a:solidFill>
                  <a:schemeClr val="dk1"/>
                </a:solidFill>
              </a:defRPr>
            </a:lvl4pPr>
            <a:lvl5pPr lvl="4">
              <a:spcBef>
                <a:spcPts val="0"/>
              </a:spcBef>
              <a:spcAft>
                <a:spcPts val="0"/>
              </a:spcAft>
              <a:buClr>
                <a:schemeClr val="dk1"/>
              </a:buClr>
              <a:buSzPts val="4800"/>
              <a:buNone/>
              <a:defRPr sz="4800">
                <a:solidFill>
                  <a:schemeClr val="dk1"/>
                </a:solidFill>
              </a:defRPr>
            </a:lvl5pPr>
            <a:lvl6pPr lvl="5">
              <a:spcBef>
                <a:spcPts val="0"/>
              </a:spcBef>
              <a:spcAft>
                <a:spcPts val="0"/>
              </a:spcAft>
              <a:buClr>
                <a:schemeClr val="dk1"/>
              </a:buClr>
              <a:buSzPts val="4800"/>
              <a:buNone/>
              <a:defRPr sz="4800">
                <a:solidFill>
                  <a:schemeClr val="dk1"/>
                </a:solidFill>
              </a:defRPr>
            </a:lvl6pPr>
            <a:lvl7pPr lvl="6">
              <a:spcBef>
                <a:spcPts val="0"/>
              </a:spcBef>
              <a:spcAft>
                <a:spcPts val="0"/>
              </a:spcAft>
              <a:buClr>
                <a:schemeClr val="dk1"/>
              </a:buClr>
              <a:buSzPts val="4800"/>
              <a:buNone/>
              <a:defRPr sz="4800">
                <a:solidFill>
                  <a:schemeClr val="dk1"/>
                </a:solidFill>
              </a:defRPr>
            </a:lvl7pPr>
            <a:lvl8pPr lvl="7">
              <a:spcBef>
                <a:spcPts val="0"/>
              </a:spcBef>
              <a:spcAft>
                <a:spcPts val="0"/>
              </a:spcAft>
              <a:buClr>
                <a:schemeClr val="dk1"/>
              </a:buClr>
              <a:buSzPts val="4800"/>
              <a:buNone/>
              <a:defRPr sz="4800">
                <a:solidFill>
                  <a:schemeClr val="dk1"/>
                </a:solidFill>
              </a:defRPr>
            </a:lvl8pPr>
            <a:lvl9pPr lvl="8">
              <a:spcBef>
                <a:spcPts val="0"/>
              </a:spcBef>
              <a:spcAft>
                <a:spcPts val="0"/>
              </a:spcAft>
              <a:buClr>
                <a:schemeClr val="dk1"/>
              </a:buClr>
              <a:buSzPts val="4800"/>
              <a:buNone/>
              <a:defRPr sz="4800">
                <a:solidFill>
                  <a:schemeClr val="dk1"/>
                </a:solidFill>
              </a:defRPr>
            </a:lvl9pPr>
          </a:lstStyle>
          <a:p/>
        </p:txBody>
      </p:sp>
      <p:sp>
        <p:nvSpPr>
          <p:cNvPr id="281" name="Google Shape;281;p22"/>
          <p:cNvSpPr txBox="1"/>
          <p:nvPr>
            <p:ph idx="14" type="subTitle"/>
          </p:nvPr>
        </p:nvSpPr>
        <p:spPr>
          <a:xfrm>
            <a:off x="6469863" y="1550714"/>
            <a:ext cx="1646700" cy="211200"/>
          </a:xfrm>
          <a:prstGeom prst="rect">
            <a:avLst/>
          </a:prstGeom>
        </p:spPr>
        <p:txBody>
          <a:bodyPr anchorCtr="0" anchor="ctr" bIns="91425" lIns="0" spcFirstLastPara="1" rIns="0" wrap="square" tIns="91425">
            <a:noAutofit/>
          </a:bodyPr>
          <a:lstStyle>
            <a:lvl1pPr lvl="0">
              <a:spcBef>
                <a:spcPts val="0"/>
              </a:spcBef>
              <a:spcAft>
                <a:spcPts val="0"/>
              </a:spcAft>
              <a:buSzPts val="1000"/>
              <a:buFont typeface="Inter SemiBold"/>
              <a:buNone/>
              <a:defRPr sz="1000">
                <a:latin typeface="Inter SemiBold"/>
                <a:ea typeface="Inter SemiBold"/>
                <a:cs typeface="Inter SemiBold"/>
                <a:sym typeface="Inter SemiBold"/>
              </a:defRPr>
            </a:lvl1pPr>
            <a:lvl2pPr lvl="1">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2pPr>
            <a:lvl3pPr lvl="2">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3pPr>
            <a:lvl4pPr lvl="3">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4pPr>
            <a:lvl5pPr lvl="4">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5pPr>
            <a:lvl6pPr lvl="5">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6pPr>
            <a:lvl7pPr lvl="6">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7pPr>
            <a:lvl8pPr lvl="7">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8pPr>
            <a:lvl9pPr lvl="8">
              <a:spcBef>
                <a:spcPts val="0"/>
              </a:spcBef>
              <a:spcAft>
                <a:spcPts val="0"/>
              </a:spcAft>
              <a:buClr>
                <a:schemeClr val="dk1"/>
              </a:buClr>
              <a:buSzPts val="1000"/>
              <a:buFont typeface="Inter SemiBold"/>
              <a:buNone/>
              <a:defRPr sz="1000">
                <a:solidFill>
                  <a:schemeClr val="dk1"/>
                </a:solidFill>
                <a:latin typeface="Inter SemiBold"/>
                <a:ea typeface="Inter SemiBold"/>
                <a:cs typeface="Inter SemiBold"/>
                <a:sym typeface="Inter SemiBold"/>
              </a:defRPr>
            </a:lvl9pPr>
          </a:lstStyle>
          <a:p/>
        </p:txBody>
      </p:sp>
      <p:sp>
        <p:nvSpPr>
          <p:cNvPr id="282" name="Google Shape;282;p22"/>
          <p:cNvSpPr txBox="1"/>
          <p:nvPr>
            <p:ph idx="15" type="subTitle"/>
          </p:nvPr>
        </p:nvSpPr>
        <p:spPr>
          <a:xfrm>
            <a:off x="6460438" y="1677600"/>
            <a:ext cx="1392000" cy="775800"/>
          </a:xfrm>
          <a:prstGeom prst="rect">
            <a:avLst/>
          </a:prstGeom>
        </p:spPr>
        <p:txBody>
          <a:bodyPr anchorCtr="0" anchor="ctr" bIns="91425" lIns="0" spcFirstLastPara="1" rIns="0" wrap="square" tIns="91425">
            <a:noAutofit/>
          </a:bodyPr>
          <a:lstStyle>
            <a:lvl1pPr lvl="0">
              <a:spcBef>
                <a:spcPts val="0"/>
              </a:spcBef>
              <a:spcAft>
                <a:spcPts val="0"/>
              </a:spcAft>
              <a:buSzPts val="4800"/>
              <a:buNone/>
              <a:defRPr sz="4800"/>
            </a:lvl1pPr>
            <a:lvl2pPr lvl="1">
              <a:spcBef>
                <a:spcPts val="0"/>
              </a:spcBef>
              <a:spcAft>
                <a:spcPts val="0"/>
              </a:spcAft>
              <a:buClr>
                <a:schemeClr val="dk1"/>
              </a:buClr>
              <a:buSzPts val="4800"/>
              <a:buNone/>
              <a:defRPr sz="4800">
                <a:solidFill>
                  <a:schemeClr val="dk1"/>
                </a:solidFill>
              </a:defRPr>
            </a:lvl2pPr>
            <a:lvl3pPr lvl="2">
              <a:spcBef>
                <a:spcPts val="0"/>
              </a:spcBef>
              <a:spcAft>
                <a:spcPts val="0"/>
              </a:spcAft>
              <a:buClr>
                <a:schemeClr val="dk1"/>
              </a:buClr>
              <a:buSzPts val="4800"/>
              <a:buNone/>
              <a:defRPr sz="4800">
                <a:solidFill>
                  <a:schemeClr val="dk1"/>
                </a:solidFill>
              </a:defRPr>
            </a:lvl3pPr>
            <a:lvl4pPr lvl="3">
              <a:spcBef>
                <a:spcPts val="0"/>
              </a:spcBef>
              <a:spcAft>
                <a:spcPts val="0"/>
              </a:spcAft>
              <a:buClr>
                <a:schemeClr val="dk1"/>
              </a:buClr>
              <a:buSzPts val="4800"/>
              <a:buNone/>
              <a:defRPr sz="4800">
                <a:solidFill>
                  <a:schemeClr val="dk1"/>
                </a:solidFill>
              </a:defRPr>
            </a:lvl4pPr>
            <a:lvl5pPr lvl="4">
              <a:spcBef>
                <a:spcPts val="0"/>
              </a:spcBef>
              <a:spcAft>
                <a:spcPts val="0"/>
              </a:spcAft>
              <a:buClr>
                <a:schemeClr val="dk1"/>
              </a:buClr>
              <a:buSzPts val="4800"/>
              <a:buNone/>
              <a:defRPr sz="4800">
                <a:solidFill>
                  <a:schemeClr val="dk1"/>
                </a:solidFill>
              </a:defRPr>
            </a:lvl5pPr>
            <a:lvl6pPr lvl="5">
              <a:spcBef>
                <a:spcPts val="0"/>
              </a:spcBef>
              <a:spcAft>
                <a:spcPts val="0"/>
              </a:spcAft>
              <a:buClr>
                <a:schemeClr val="dk1"/>
              </a:buClr>
              <a:buSzPts val="4800"/>
              <a:buNone/>
              <a:defRPr sz="4800">
                <a:solidFill>
                  <a:schemeClr val="dk1"/>
                </a:solidFill>
              </a:defRPr>
            </a:lvl6pPr>
            <a:lvl7pPr lvl="6">
              <a:spcBef>
                <a:spcPts val="0"/>
              </a:spcBef>
              <a:spcAft>
                <a:spcPts val="0"/>
              </a:spcAft>
              <a:buClr>
                <a:schemeClr val="dk1"/>
              </a:buClr>
              <a:buSzPts val="4800"/>
              <a:buNone/>
              <a:defRPr sz="4800">
                <a:solidFill>
                  <a:schemeClr val="dk1"/>
                </a:solidFill>
              </a:defRPr>
            </a:lvl7pPr>
            <a:lvl8pPr lvl="7">
              <a:spcBef>
                <a:spcPts val="0"/>
              </a:spcBef>
              <a:spcAft>
                <a:spcPts val="0"/>
              </a:spcAft>
              <a:buClr>
                <a:schemeClr val="dk1"/>
              </a:buClr>
              <a:buSzPts val="4800"/>
              <a:buNone/>
              <a:defRPr sz="4800">
                <a:solidFill>
                  <a:schemeClr val="dk1"/>
                </a:solidFill>
              </a:defRPr>
            </a:lvl8pPr>
            <a:lvl9pPr lvl="8">
              <a:spcBef>
                <a:spcPts val="0"/>
              </a:spcBef>
              <a:spcAft>
                <a:spcPts val="0"/>
              </a:spcAft>
              <a:buClr>
                <a:schemeClr val="dk1"/>
              </a:buClr>
              <a:buSzPts val="4800"/>
              <a:buNone/>
              <a:defRPr sz="4800">
                <a:solidFill>
                  <a:schemeClr val="dk1"/>
                </a:solidFill>
              </a:defRPr>
            </a:lvl9pPr>
          </a:lstStyle>
          <a:p/>
        </p:txBody>
      </p:sp>
      <p:sp>
        <p:nvSpPr>
          <p:cNvPr id="283" name="Google Shape;283;p22"/>
          <p:cNvSpPr txBox="1"/>
          <p:nvPr>
            <p:ph idx="16" type="body"/>
          </p:nvPr>
        </p:nvSpPr>
        <p:spPr>
          <a:xfrm>
            <a:off x="6455725" y="927350"/>
            <a:ext cx="2409900" cy="364800"/>
          </a:xfrm>
          <a:prstGeom prst="rect">
            <a:avLst/>
          </a:prstGeom>
          <a:noFill/>
          <a:ln>
            <a:noFill/>
          </a:ln>
        </p:spPr>
        <p:txBody>
          <a:bodyPr anchorCtr="0" anchor="t" bIns="0" lIns="0" spcFirstLastPara="1" rIns="0" wrap="square" tIns="0">
            <a:noAutofit/>
          </a:bodyPr>
          <a:lstStyle>
            <a:lvl1pPr indent="-292100" lvl="0" marL="457200">
              <a:lnSpc>
                <a:spcPct val="115000"/>
              </a:lnSpc>
              <a:spcBef>
                <a:spcPts val="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1pPr>
            <a:lvl2pPr indent="-292100" lvl="1" marL="9144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2pPr>
            <a:lvl3pPr indent="-292100" lvl="2" marL="13716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3pPr>
            <a:lvl4pPr indent="-292100" lvl="3" marL="18288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4pPr>
            <a:lvl5pPr indent="-292100" lvl="4" marL="22860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5pPr>
            <a:lvl6pPr indent="-292100" lvl="5" marL="27432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6pPr>
            <a:lvl7pPr indent="-292100" lvl="6" marL="32004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7pPr>
            <a:lvl8pPr indent="-292100" lvl="7" marL="36576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8pPr>
            <a:lvl9pPr indent="-292100" lvl="8" marL="4114800">
              <a:lnSpc>
                <a:spcPct val="115000"/>
              </a:lnSpc>
              <a:spcBef>
                <a:spcPts val="800"/>
              </a:spcBef>
              <a:spcAft>
                <a:spcPts val="800"/>
              </a:spcAft>
              <a:buClr>
                <a:schemeClr val="dk1"/>
              </a:buClr>
              <a:buSzPts val="1000"/>
              <a:buFont typeface="Inter Light"/>
              <a:buChar char="■"/>
              <a:defRPr sz="1000">
                <a:solidFill>
                  <a:schemeClr val="dk1"/>
                </a:solidFill>
                <a:latin typeface="Inter Light"/>
                <a:ea typeface="Inter Light"/>
                <a:cs typeface="Inter Light"/>
                <a:sym typeface="Inter Light"/>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84" name="Shape 284"/>
        <p:cNvGrpSpPr/>
        <p:nvPr/>
      </p:nvGrpSpPr>
      <p:grpSpPr>
        <a:xfrm>
          <a:off x="0" y="0"/>
          <a:ext cx="0" cy="0"/>
          <a:chOff x="0" y="0"/>
          <a:chExt cx="0" cy="0"/>
        </a:xfrm>
      </p:grpSpPr>
      <p:sp>
        <p:nvSpPr>
          <p:cNvPr id="285" name="Google Shape;285;p23"/>
          <p:cNvSpPr txBox="1"/>
          <p:nvPr>
            <p:ph type="ctrTitle"/>
          </p:nvPr>
        </p:nvSpPr>
        <p:spPr>
          <a:xfrm>
            <a:off x="311708" y="744575"/>
            <a:ext cx="8520600" cy="2052600"/>
          </a:xfrm>
          <a:prstGeom prst="rect">
            <a:avLst/>
          </a:prstGeom>
        </p:spPr>
        <p:txBody>
          <a:bodyPr anchorCtr="0" anchor="b" bIns="91425" lIns="91425" spcFirstLastPara="1" rIns="91425" wrap="square" tIns="91425">
            <a:spAutoFit/>
          </a:bodyPr>
          <a:lstStyle>
            <a:lvl1pPr lvl="0" algn="ctr">
              <a:spcBef>
                <a:spcPts val="0"/>
              </a:spcBef>
              <a:spcAft>
                <a:spcPts val="0"/>
              </a:spcAft>
              <a:buSzPts val="5200"/>
              <a:buChar char="●"/>
              <a:defRPr sz="5200"/>
            </a:lvl1pPr>
            <a:lvl2pPr lvl="1" algn="ctr">
              <a:spcBef>
                <a:spcPts val="0"/>
              </a:spcBef>
              <a:spcAft>
                <a:spcPts val="0"/>
              </a:spcAft>
              <a:buSzPts val="5200"/>
              <a:buChar char="○"/>
              <a:defRPr sz="5200"/>
            </a:lvl2pPr>
            <a:lvl3pPr lvl="2" algn="ctr">
              <a:spcBef>
                <a:spcPts val="0"/>
              </a:spcBef>
              <a:spcAft>
                <a:spcPts val="0"/>
              </a:spcAft>
              <a:buSzPts val="5200"/>
              <a:buChar char="■"/>
              <a:defRPr sz="5200"/>
            </a:lvl3pPr>
            <a:lvl4pPr lvl="3" algn="ctr">
              <a:spcBef>
                <a:spcPts val="0"/>
              </a:spcBef>
              <a:spcAft>
                <a:spcPts val="0"/>
              </a:spcAft>
              <a:buSzPts val="5200"/>
              <a:buChar char="●"/>
              <a:defRPr sz="5200"/>
            </a:lvl4pPr>
            <a:lvl5pPr lvl="4" algn="ctr">
              <a:spcBef>
                <a:spcPts val="0"/>
              </a:spcBef>
              <a:spcAft>
                <a:spcPts val="0"/>
              </a:spcAft>
              <a:buSzPts val="5200"/>
              <a:buChar char="○"/>
              <a:defRPr sz="5200"/>
            </a:lvl5pPr>
            <a:lvl6pPr lvl="5" algn="ctr">
              <a:spcBef>
                <a:spcPts val="0"/>
              </a:spcBef>
              <a:spcAft>
                <a:spcPts val="0"/>
              </a:spcAft>
              <a:buSzPts val="5200"/>
              <a:buChar char="■"/>
              <a:defRPr sz="5200"/>
            </a:lvl6pPr>
            <a:lvl7pPr lvl="6" algn="ctr">
              <a:spcBef>
                <a:spcPts val="0"/>
              </a:spcBef>
              <a:spcAft>
                <a:spcPts val="0"/>
              </a:spcAft>
              <a:buSzPts val="5200"/>
              <a:buChar char="●"/>
              <a:defRPr sz="5200"/>
            </a:lvl7pPr>
            <a:lvl8pPr lvl="7" algn="ctr">
              <a:spcBef>
                <a:spcPts val="0"/>
              </a:spcBef>
              <a:spcAft>
                <a:spcPts val="0"/>
              </a:spcAft>
              <a:buSzPts val="5200"/>
              <a:buChar char="○"/>
              <a:defRPr sz="5200"/>
            </a:lvl8pPr>
            <a:lvl9pPr lvl="8" algn="ctr">
              <a:spcBef>
                <a:spcPts val="0"/>
              </a:spcBef>
              <a:spcAft>
                <a:spcPts val="0"/>
              </a:spcAft>
              <a:buSzPts val="5200"/>
              <a:buChar char="■"/>
              <a:defRPr sz="5200"/>
            </a:lvl9pPr>
          </a:lstStyle>
          <a:p/>
        </p:txBody>
      </p:sp>
      <p:sp>
        <p:nvSpPr>
          <p:cNvPr id="286" name="Google Shape;286;p2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287" name="Shape 287"/>
        <p:cNvGrpSpPr/>
        <p:nvPr/>
      </p:nvGrpSpPr>
      <p:grpSpPr>
        <a:xfrm>
          <a:off x="0" y="0"/>
          <a:ext cx="0" cy="0"/>
          <a:chOff x="0" y="0"/>
          <a:chExt cx="0" cy="0"/>
        </a:xfrm>
      </p:grpSpPr>
      <p:sp>
        <p:nvSpPr>
          <p:cNvPr id="288" name="Google Shape;288;p24"/>
          <p:cNvSpPr txBox="1"/>
          <p:nvPr>
            <p:ph type="title"/>
          </p:nvPr>
        </p:nvSpPr>
        <p:spPr>
          <a:xfrm>
            <a:off x="311700" y="2150850"/>
            <a:ext cx="8520600" cy="841800"/>
          </a:xfrm>
          <a:prstGeom prst="rect">
            <a:avLst/>
          </a:prstGeom>
        </p:spPr>
        <p:txBody>
          <a:bodyPr anchorCtr="0" anchor="ctr" bIns="91425" lIns="91425" spcFirstLastPara="1" rIns="91425" wrap="square" tIns="91425">
            <a:spAutoFit/>
          </a:bodyPr>
          <a:lstStyle>
            <a:lvl1pPr lvl="0" algn="ctr">
              <a:spcBef>
                <a:spcPts val="0"/>
              </a:spcBef>
              <a:spcAft>
                <a:spcPts val="0"/>
              </a:spcAft>
              <a:buSzPts val="3600"/>
              <a:buChar char="●"/>
              <a:defRPr sz="3600"/>
            </a:lvl1pPr>
            <a:lvl2pPr lvl="1" algn="ctr">
              <a:spcBef>
                <a:spcPts val="0"/>
              </a:spcBef>
              <a:spcAft>
                <a:spcPts val="0"/>
              </a:spcAft>
              <a:buSzPts val="3600"/>
              <a:buChar char="○"/>
              <a:defRPr sz="3600"/>
            </a:lvl2pPr>
            <a:lvl3pPr lvl="2" algn="ctr">
              <a:spcBef>
                <a:spcPts val="0"/>
              </a:spcBef>
              <a:spcAft>
                <a:spcPts val="0"/>
              </a:spcAft>
              <a:buSzPts val="3600"/>
              <a:buChar char="■"/>
              <a:defRPr sz="3600"/>
            </a:lvl3pPr>
            <a:lvl4pPr lvl="3" algn="ctr">
              <a:spcBef>
                <a:spcPts val="0"/>
              </a:spcBef>
              <a:spcAft>
                <a:spcPts val="0"/>
              </a:spcAft>
              <a:buSzPts val="3600"/>
              <a:buChar char="●"/>
              <a:defRPr sz="3600"/>
            </a:lvl4pPr>
            <a:lvl5pPr lvl="4" algn="ctr">
              <a:spcBef>
                <a:spcPts val="0"/>
              </a:spcBef>
              <a:spcAft>
                <a:spcPts val="0"/>
              </a:spcAft>
              <a:buSzPts val="3600"/>
              <a:buChar char="○"/>
              <a:defRPr sz="3600"/>
            </a:lvl5pPr>
            <a:lvl6pPr lvl="5" algn="ctr">
              <a:spcBef>
                <a:spcPts val="0"/>
              </a:spcBef>
              <a:spcAft>
                <a:spcPts val="0"/>
              </a:spcAft>
              <a:buSzPts val="3600"/>
              <a:buChar char="■"/>
              <a:defRPr sz="3600"/>
            </a:lvl6pPr>
            <a:lvl7pPr lvl="6" algn="ctr">
              <a:spcBef>
                <a:spcPts val="0"/>
              </a:spcBef>
              <a:spcAft>
                <a:spcPts val="0"/>
              </a:spcAft>
              <a:buSzPts val="3600"/>
              <a:buChar char="●"/>
              <a:defRPr sz="3600"/>
            </a:lvl7pPr>
            <a:lvl8pPr lvl="7" algn="ctr">
              <a:spcBef>
                <a:spcPts val="0"/>
              </a:spcBef>
              <a:spcAft>
                <a:spcPts val="0"/>
              </a:spcAft>
              <a:buSzPts val="3600"/>
              <a:buChar char="○"/>
              <a:defRPr sz="3600"/>
            </a:lvl8pPr>
            <a:lvl9pPr lvl="8" algn="ctr">
              <a:spcBef>
                <a:spcPts val="0"/>
              </a:spcBef>
              <a:spcAft>
                <a:spcPts val="0"/>
              </a:spcAft>
              <a:buSzPts val="3600"/>
              <a:buChar char="■"/>
              <a:defRPr sz="36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 and body">
    <p:spTree>
      <p:nvGrpSpPr>
        <p:cNvPr id="289" name="Shape 289"/>
        <p:cNvGrpSpPr/>
        <p:nvPr/>
      </p:nvGrpSpPr>
      <p:grpSpPr>
        <a:xfrm>
          <a:off x="0" y="0"/>
          <a:ext cx="0" cy="0"/>
          <a:chOff x="0" y="0"/>
          <a:chExt cx="0" cy="0"/>
        </a:xfrm>
      </p:grpSpPr>
      <p:sp>
        <p:nvSpPr>
          <p:cNvPr id="290" name="Google Shape;290;p25"/>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291" name="Google Shape;291;p25"/>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 and two columns">
    <p:spTree>
      <p:nvGrpSpPr>
        <p:cNvPr id="292" name="Shape 292"/>
        <p:cNvGrpSpPr/>
        <p:nvPr/>
      </p:nvGrpSpPr>
      <p:grpSpPr>
        <a:xfrm>
          <a:off x="0" y="0"/>
          <a:ext cx="0" cy="0"/>
          <a:chOff x="0" y="0"/>
          <a:chExt cx="0" cy="0"/>
        </a:xfrm>
      </p:grpSpPr>
      <p:sp>
        <p:nvSpPr>
          <p:cNvPr id="293" name="Google Shape;293;p26"/>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294" name="Google Shape;294;p26"/>
          <p:cNvSpPr txBox="1"/>
          <p:nvPr>
            <p:ph idx="1" type="body"/>
          </p:nvPr>
        </p:nvSpPr>
        <p:spPr>
          <a:xfrm>
            <a:off x="311700" y="1152475"/>
            <a:ext cx="3999900" cy="34164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5" name="Google Shape;295;p26"/>
          <p:cNvSpPr txBox="1"/>
          <p:nvPr>
            <p:ph idx="2" type="body"/>
          </p:nvPr>
        </p:nvSpPr>
        <p:spPr>
          <a:xfrm>
            <a:off x="4832400" y="1152475"/>
            <a:ext cx="3999900" cy="34164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96" name="Shape 296"/>
        <p:cNvGrpSpPr/>
        <p:nvPr/>
      </p:nvGrpSpPr>
      <p:grpSpPr>
        <a:xfrm>
          <a:off x="0" y="0"/>
          <a:ext cx="0" cy="0"/>
          <a:chOff x="0" y="0"/>
          <a:chExt cx="0" cy="0"/>
        </a:xfrm>
      </p:grpSpPr>
      <p:sp>
        <p:nvSpPr>
          <p:cNvPr id="297" name="Google Shape;297;p27"/>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298" name="Shape 298"/>
        <p:cNvGrpSpPr/>
        <p:nvPr/>
      </p:nvGrpSpPr>
      <p:grpSpPr>
        <a:xfrm>
          <a:off x="0" y="0"/>
          <a:ext cx="0" cy="0"/>
          <a:chOff x="0" y="0"/>
          <a:chExt cx="0" cy="0"/>
        </a:xfrm>
      </p:grpSpPr>
      <p:sp>
        <p:nvSpPr>
          <p:cNvPr id="299" name="Google Shape;299;p28"/>
          <p:cNvSpPr txBox="1"/>
          <p:nvPr>
            <p:ph type="title"/>
          </p:nvPr>
        </p:nvSpPr>
        <p:spPr>
          <a:xfrm>
            <a:off x="311700" y="555600"/>
            <a:ext cx="2808000" cy="755700"/>
          </a:xfrm>
          <a:prstGeom prst="rect">
            <a:avLst/>
          </a:prstGeom>
        </p:spPr>
        <p:txBody>
          <a:bodyPr anchorCtr="0" anchor="b" bIns="91425" lIns="91425" spcFirstLastPara="1" rIns="91425" wrap="square" tIns="91425">
            <a:spAutoFit/>
          </a:bodyPr>
          <a:lstStyle>
            <a:lvl1pPr lvl="0">
              <a:spcBef>
                <a:spcPts val="0"/>
              </a:spcBef>
              <a:spcAft>
                <a:spcPts val="0"/>
              </a:spcAft>
              <a:buSzPts val="2400"/>
              <a:buChar char="●"/>
              <a:defRPr sz="2400"/>
            </a:lvl1pPr>
            <a:lvl2pPr lvl="1">
              <a:spcBef>
                <a:spcPts val="0"/>
              </a:spcBef>
              <a:spcAft>
                <a:spcPts val="0"/>
              </a:spcAft>
              <a:buSzPts val="2400"/>
              <a:buChar char="○"/>
              <a:defRPr sz="2400"/>
            </a:lvl2pPr>
            <a:lvl3pPr lvl="2">
              <a:spcBef>
                <a:spcPts val="0"/>
              </a:spcBef>
              <a:spcAft>
                <a:spcPts val="0"/>
              </a:spcAft>
              <a:buSzPts val="2400"/>
              <a:buChar char="■"/>
              <a:defRPr sz="2400"/>
            </a:lvl3pPr>
            <a:lvl4pPr lvl="3">
              <a:spcBef>
                <a:spcPts val="0"/>
              </a:spcBef>
              <a:spcAft>
                <a:spcPts val="0"/>
              </a:spcAft>
              <a:buSzPts val="2400"/>
              <a:buChar char="●"/>
              <a:defRPr sz="2400"/>
            </a:lvl4pPr>
            <a:lvl5pPr lvl="4">
              <a:spcBef>
                <a:spcPts val="0"/>
              </a:spcBef>
              <a:spcAft>
                <a:spcPts val="0"/>
              </a:spcAft>
              <a:buSzPts val="2400"/>
              <a:buChar char="○"/>
              <a:defRPr sz="2400"/>
            </a:lvl5pPr>
            <a:lvl6pPr lvl="5">
              <a:spcBef>
                <a:spcPts val="0"/>
              </a:spcBef>
              <a:spcAft>
                <a:spcPts val="0"/>
              </a:spcAft>
              <a:buSzPts val="2400"/>
              <a:buChar char="■"/>
              <a:defRPr sz="2400"/>
            </a:lvl6pPr>
            <a:lvl7pPr lvl="6">
              <a:spcBef>
                <a:spcPts val="0"/>
              </a:spcBef>
              <a:spcAft>
                <a:spcPts val="0"/>
              </a:spcAft>
              <a:buSzPts val="2400"/>
              <a:buChar char="●"/>
              <a:defRPr sz="2400"/>
            </a:lvl7pPr>
            <a:lvl8pPr lvl="7">
              <a:spcBef>
                <a:spcPts val="0"/>
              </a:spcBef>
              <a:spcAft>
                <a:spcPts val="0"/>
              </a:spcAft>
              <a:buSzPts val="2400"/>
              <a:buChar char="○"/>
              <a:defRPr sz="2400"/>
            </a:lvl8pPr>
            <a:lvl9pPr lvl="8">
              <a:spcBef>
                <a:spcPts val="0"/>
              </a:spcBef>
              <a:spcAft>
                <a:spcPts val="0"/>
              </a:spcAft>
              <a:buSzPts val="2400"/>
              <a:buChar char="■"/>
              <a:defRPr sz="2400"/>
            </a:lvl9pPr>
          </a:lstStyle>
          <a:p/>
        </p:txBody>
      </p:sp>
      <p:sp>
        <p:nvSpPr>
          <p:cNvPr id="300" name="Google Shape;300;p28"/>
          <p:cNvSpPr txBox="1"/>
          <p:nvPr>
            <p:ph idx="1" type="body"/>
          </p:nvPr>
        </p:nvSpPr>
        <p:spPr>
          <a:xfrm>
            <a:off x="311700" y="1389600"/>
            <a:ext cx="2808000" cy="3179400"/>
          </a:xfrm>
          <a:prstGeom prst="rect">
            <a:avLst/>
          </a:prstGeom>
          <a:noFill/>
          <a:ln>
            <a:noFill/>
          </a:ln>
        </p:spPr>
        <p:txBody>
          <a:bodyPr anchorCtr="0" anchor="ctr"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301" name="Shape 301"/>
        <p:cNvGrpSpPr/>
        <p:nvPr/>
      </p:nvGrpSpPr>
      <p:grpSpPr>
        <a:xfrm>
          <a:off x="0" y="0"/>
          <a:ext cx="0" cy="0"/>
          <a:chOff x="0" y="0"/>
          <a:chExt cx="0" cy="0"/>
        </a:xfrm>
      </p:grpSpPr>
      <p:sp>
        <p:nvSpPr>
          <p:cNvPr id="302" name="Google Shape;302;p29"/>
          <p:cNvSpPr txBox="1"/>
          <p:nvPr>
            <p:ph type="title"/>
          </p:nvPr>
        </p:nvSpPr>
        <p:spPr>
          <a:xfrm>
            <a:off x="490250" y="450150"/>
            <a:ext cx="6367800" cy="4090800"/>
          </a:xfrm>
          <a:prstGeom prst="rect">
            <a:avLst/>
          </a:prstGeom>
        </p:spPr>
        <p:txBody>
          <a:bodyPr anchorCtr="0" anchor="ctr" bIns="91425" lIns="91425" spcFirstLastPara="1" rIns="91425" wrap="square" tIns="91425">
            <a:spAutoFit/>
          </a:bodyPr>
          <a:lstStyle>
            <a:lvl1pPr lvl="0">
              <a:spcBef>
                <a:spcPts val="0"/>
              </a:spcBef>
              <a:spcAft>
                <a:spcPts val="0"/>
              </a:spcAft>
              <a:buSzPts val="4800"/>
              <a:buChar char="●"/>
              <a:defRPr sz="4800"/>
            </a:lvl1pPr>
            <a:lvl2pPr lvl="1">
              <a:spcBef>
                <a:spcPts val="0"/>
              </a:spcBef>
              <a:spcAft>
                <a:spcPts val="0"/>
              </a:spcAft>
              <a:buSzPts val="4800"/>
              <a:buChar char="○"/>
              <a:defRPr sz="4800"/>
            </a:lvl2pPr>
            <a:lvl3pPr lvl="2">
              <a:spcBef>
                <a:spcPts val="0"/>
              </a:spcBef>
              <a:spcAft>
                <a:spcPts val="0"/>
              </a:spcAft>
              <a:buSzPts val="4800"/>
              <a:buChar char="■"/>
              <a:defRPr sz="4800"/>
            </a:lvl3pPr>
            <a:lvl4pPr lvl="3">
              <a:spcBef>
                <a:spcPts val="0"/>
              </a:spcBef>
              <a:spcAft>
                <a:spcPts val="0"/>
              </a:spcAft>
              <a:buSzPts val="4800"/>
              <a:buChar char="●"/>
              <a:defRPr sz="4800"/>
            </a:lvl4pPr>
            <a:lvl5pPr lvl="4">
              <a:spcBef>
                <a:spcPts val="0"/>
              </a:spcBef>
              <a:spcAft>
                <a:spcPts val="0"/>
              </a:spcAft>
              <a:buSzPts val="4800"/>
              <a:buChar char="○"/>
              <a:defRPr sz="4800"/>
            </a:lvl5pPr>
            <a:lvl6pPr lvl="5">
              <a:spcBef>
                <a:spcPts val="0"/>
              </a:spcBef>
              <a:spcAft>
                <a:spcPts val="0"/>
              </a:spcAft>
              <a:buSzPts val="4800"/>
              <a:buChar char="■"/>
              <a:defRPr sz="4800"/>
            </a:lvl6pPr>
            <a:lvl7pPr lvl="6">
              <a:spcBef>
                <a:spcPts val="0"/>
              </a:spcBef>
              <a:spcAft>
                <a:spcPts val="0"/>
              </a:spcAft>
              <a:buSzPts val="4800"/>
              <a:buChar char="●"/>
              <a:defRPr sz="4800"/>
            </a:lvl7pPr>
            <a:lvl8pPr lvl="7">
              <a:spcBef>
                <a:spcPts val="0"/>
              </a:spcBef>
              <a:spcAft>
                <a:spcPts val="0"/>
              </a:spcAft>
              <a:buSzPts val="4800"/>
              <a:buChar char="○"/>
              <a:defRPr sz="4800"/>
            </a:lvl8pPr>
            <a:lvl9pPr lvl="8">
              <a:spcBef>
                <a:spcPts val="0"/>
              </a:spcBef>
              <a:spcAft>
                <a:spcPts val="0"/>
              </a:spcAft>
              <a:buSzPts val="4800"/>
              <a:buChar char="■"/>
              <a:defRPr sz="4800"/>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303" name="Shape 303"/>
        <p:cNvGrpSpPr/>
        <p:nvPr/>
      </p:nvGrpSpPr>
      <p:grpSpPr>
        <a:xfrm>
          <a:off x="0" y="0"/>
          <a:ext cx="0" cy="0"/>
          <a:chOff x="0" y="0"/>
          <a:chExt cx="0" cy="0"/>
        </a:xfrm>
      </p:grpSpPr>
      <p:sp>
        <p:nvSpPr>
          <p:cNvPr id="304" name="Google Shape;304;p30"/>
          <p:cNvSpPr txBox="1"/>
          <p:nvPr>
            <p:ph type="title"/>
          </p:nvPr>
        </p:nvSpPr>
        <p:spPr>
          <a:xfrm>
            <a:off x="265500" y="1233175"/>
            <a:ext cx="4045200" cy="1482300"/>
          </a:xfrm>
          <a:prstGeom prst="rect">
            <a:avLst/>
          </a:prstGeom>
        </p:spPr>
        <p:txBody>
          <a:bodyPr anchorCtr="0" anchor="b" bIns="91425" lIns="91425" spcFirstLastPara="1" rIns="91425" wrap="square" tIns="91425">
            <a:spAutoFit/>
          </a:bodyPr>
          <a:lstStyle>
            <a:lvl1pPr lvl="0" algn="ctr">
              <a:spcBef>
                <a:spcPts val="0"/>
              </a:spcBef>
              <a:spcAft>
                <a:spcPts val="0"/>
              </a:spcAft>
              <a:buSzPts val="4200"/>
              <a:buChar char="●"/>
              <a:defRPr sz="4200"/>
            </a:lvl1pPr>
            <a:lvl2pPr lvl="1" algn="ctr">
              <a:spcBef>
                <a:spcPts val="0"/>
              </a:spcBef>
              <a:spcAft>
                <a:spcPts val="0"/>
              </a:spcAft>
              <a:buSzPts val="4200"/>
              <a:buChar char="○"/>
              <a:defRPr sz="4200"/>
            </a:lvl2pPr>
            <a:lvl3pPr lvl="2" algn="ctr">
              <a:spcBef>
                <a:spcPts val="0"/>
              </a:spcBef>
              <a:spcAft>
                <a:spcPts val="0"/>
              </a:spcAft>
              <a:buSzPts val="4200"/>
              <a:buChar char="■"/>
              <a:defRPr sz="4200"/>
            </a:lvl3pPr>
            <a:lvl4pPr lvl="3" algn="ctr">
              <a:spcBef>
                <a:spcPts val="0"/>
              </a:spcBef>
              <a:spcAft>
                <a:spcPts val="0"/>
              </a:spcAft>
              <a:buSzPts val="4200"/>
              <a:buChar char="●"/>
              <a:defRPr sz="4200"/>
            </a:lvl4pPr>
            <a:lvl5pPr lvl="4" algn="ctr">
              <a:spcBef>
                <a:spcPts val="0"/>
              </a:spcBef>
              <a:spcAft>
                <a:spcPts val="0"/>
              </a:spcAft>
              <a:buSzPts val="4200"/>
              <a:buChar char="○"/>
              <a:defRPr sz="4200"/>
            </a:lvl5pPr>
            <a:lvl6pPr lvl="5" algn="ctr">
              <a:spcBef>
                <a:spcPts val="0"/>
              </a:spcBef>
              <a:spcAft>
                <a:spcPts val="0"/>
              </a:spcAft>
              <a:buSzPts val="4200"/>
              <a:buChar char="■"/>
              <a:defRPr sz="4200"/>
            </a:lvl6pPr>
            <a:lvl7pPr lvl="6" algn="ctr">
              <a:spcBef>
                <a:spcPts val="0"/>
              </a:spcBef>
              <a:spcAft>
                <a:spcPts val="0"/>
              </a:spcAft>
              <a:buSzPts val="4200"/>
              <a:buChar char="●"/>
              <a:defRPr sz="4200"/>
            </a:lvl7pPr>
            <a:lvl8pPr lvl="7" algn="ctr">
              <a:spcBef>
                <a:spcPts val="0"/>
              </a:spcBef>
              <a:spcAft>
                <a:spcPts val="0"/>
              </a:spcAft>
              <a:buSzPts val="4200"/>
              <a:buChar char="○"/>
              <a:defRPr sz="4200"/>
            </a:lvl8pPr>
            <a:lvl9pPr lvl="8" algn="ctr">
              <a:spcBef>
                <a:spcPts val="0"/>
              </a:spcBef>
              <a:spcAft>
                <a:spcPts val="0"/>
              </a:spcAft>
              <a:buSzPts val="4200"/>
              <a:buChar char="■"/>
              <a:defRPr sz="4200"/>
            </a:lvl9pPr>
          </a:lstStyle>
          <a:p/>
        </p:txBody>
      </p:sp>
      <p:sp>
        <p:nvSpPr>
          <p:cNvPr id="305" name="Google Shape;305;p30"/>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
        <p:nvSpPr>
          <p:cNvPr id="306" name="Google Shape;306;p3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eam 1">
  <p:cSld name="CUSTOM_1_1_1">
    <p:bg>
      <p:bgPr>
        <a:gradFill>
          <a:gsLst>
            <a:gs pos="0">
              <a:schemeClr val="accent1"/>
            </a:gs>
            <a:gs pos="72000">
              <a:schemeClr val="lt1"/>
            </a:gs>
            <a:gs pos="100000">
              <a:schemeClr val="dk2"/>
            </a:gs>
          </a:gsLst>
          <a:path path="circle">
            <a:fillToRect b="0%" l="100%" r="0%" t="100%"/>
          </a:path>
          <a:tileRect b="-100%" l="0%" r="-100%" t="0%"/>
        </a:gradFill>
      </p:bgPr>
    </p:bg>
    <p:spTree>
      <p:nvGrpSpPr>
        <p:cNvPr id="28" name="Shape 28"/>
        <p:cNvGrpSpPr/>
        <p:nvPr/>
      </p:nvGrpSpPr>
      <p:grpSpPr>
        <a:xfrm>
          <a:off x="0" y="0"/>
          <a:ext cx="0" cy="0"/>
          <a:chOff x="0" y="0"/>
          <a:chExt cx="0" cy="0"/>
        </a:xfrm>
      </p:grpSpPr>
      <p:sp>
        <p:nvSpPr>
          <p:cNvPr id="29" name="Google Shape;29;p4"/>
          <p:cNvSpPr/>
          <p:nvPr>
            <p:ph idx="2" type="pic"/>
          </p:nvPr>
        </p:nvSpPr>
        <p:spPr>
          <a:xfrm>
            <a:off x="294150" y="1381775"/>
            <a:ext cx="1258200" cy="1797900"/>
          </a:xfrm>
          <a:prstGeom prst="rect">
            <a:avLst/>
          </a:prstGeom>
          <a:noFill/>
          <a:ln>
            <a:noFill/>
          </a:ln>
        </p:spPr>
      </p:sp>
      <p:sp>
        <p:nvSpPr>
          <p:cNvPr id="30" name="Google Shape;30;p4"/>
          <p:cNvSpPr/>
          <p:nvPr>
            <p:ph idx="3" type="pic"/>
          </p:nvPr>
        </p:nvSpPr>
        <p:spPr>
          <a:xfrm>
            <a:off x="3650100" y="1381775"/>
            <a:ext cx="1258200" cy="1381800"/>
          </a:xfrm>
          <a:prstGeom prst="rect">
            <a:avLst/>
          </a:prstGeom>
          <a:noFill/>
          <a:ln>
            <a:noFill/>
          </a:ln>
        </p:spPr>
      </p:sp>
      <p:sp>
        <p:nvSpPr>
          <p:cNvPr id="31" name="Google Shape;31;p4"/>
          <p:cNvSpPr/>
          <p:nvPr>
            <p:ph idx="4" type="pic"/>
          </p:nvPr>
        </p:nvSpPr>
        <p:spPr>
          <a:xfrm>
            <a:off x="1750675" y="2340900"/>
            <a:ext cx="1457400" cy="1252800"/>
          </a:xfrm>
          <a:prstGeom prst="rect">
            <a:avLst/>
          </a:prstGeom>
          <a:noFill/>
          <a:ln>
            <a:noFill/>
          </a:ln>
        </p:spPr>
      </p:sp>
      <p:sp>
        <p:nvSpPr>
          <p:cNvPr id="32" name="Google Shape;32;p4"/>
          <p:cNvSpPr/>
          <p:nvPr>
            <p:ph idx="5" type="pic"/>
          </p:nvPr>
        </p:nvSpPr>
        <p:spPr>
          <a:xfrm>
            <a:off x="5242450" y="2340900"/>
            <a:ext cx="1779900" cy="1252800"/>
          </a:xfrm>
          <a:prstGeom prst="rect">
            <a:avLst/>
          </a:prstGeom>
          <a:noFill/>
          <a:ln>
            <a:noFill/>
          </a:ln>
        </p:spPr>
      </p:sp>
      <p:sp>
        <p:nvSpPr>
          <p:cNvPr id="33" name="Google Shape;33;p4"/>
          <p:cNvSpPr/>
          <p:nvPr>
            <p:ph idx="6" type="pic"/>
          </p:nvPr>
        </p:nvSpPr>
        <p:spPr>
          <a:xfrm>
            <a:off x="7371800" y="1740600"/>
            <a:ext cx="1258200" cy="1868100"/>
          </a:xfrm>
          <a:prstGeom prst="rect">
            <a:avLst/>
          </a:prstGeom>
          <a:noFill/>
          <a:ln>
            <a:noFill/>
          </a:ln>
        </p:spPr>
      </p:sp>
      <p:sp>
        <p:nvSpPr>
          <p:cNvPr id="34" name="Google Shape;34;p4"/>
          <p:cNvSpPr txBox="1"/>
          <p:nvPr/>
        </p:nvSpPr>
        <p:spPr>
          <a:xfrm>
            <a:off x="284700" y="64031"/>
            <a:ext cx="903300" cy="292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700">
                <a:solidFill>
                  <a:schemeClr val="dk1"/>
                </a:solidFill>
                <a:latin typeface="Inter"/>
                <a:ea typeface="Inter"/>
                <a:cs typeface="Inter"/>
                <a:sym typeface="Inter"/>
              </a:rPr>
              <a:t>Confidential </a:t>
            </a:r>
            <a:endParaRPr sz="700">
              <a:solidFill>
                <a:schemeClr val="dk1"/>
              </a:solidFill>
              <a:latin typeface="Inter"/>
              <a:ea typeface="Inter"/>
              <a:cs typeface="Inter"/>
              <a:sym typeface="Inter"/>
            </a:endParaRPr>
          </a:p>
        </p:txBody>
      </p:sp>
      <p:sp>
        <p:nvSpPr>
          <p:cNvPr id="35" name="Google Shape;35;p4"/>
          <p:cNvSpPr txBox="1"/>
          <p:nvPr>
            <p:ph idx="12" type="sldNum"/>
          </p:nvPr>
        </p:nvSpPr>
        <p:spPr>
          <a:xfrm>
            <a:off x="8314451" y="64031"/>
            <a:ext cx="548700" cy="292500"/>
          </a:xfrm>
          <a:prstGeom prst="rect">
            <a:avLst/>
          </a:prstGeom>
        </p:spPr>
        <p:txBody>
          <a:bodyPr anchorCtr="0" anchor="t" bIns="91425" lIns="0" spcFirstLastPara="1" rIns="0" wrap="square" tIns="91425">
            <a:spAutoFit/>
          </a:bodyPr>
          <a:lstStyle>
            <a:lvl1pPr lvl="0">
              <a:buNone/>
              <a:defRPr sz="700">
                <a:solidFill>
                  <a:schemeClr val="dk1"/>
                </a:solidFill>
                <a:latin typeface="Inter"/>
                <a:ea typeface="Inter"/>
                <a:cs typeface="Inter"/>
                <a:sym typeface="Inter"/>
              </a:defRPr>
            </a:lvl1pPr>
            <a:lvl2pPr lvl="1">
              <a:buNone/>
              <a:defRPr sz="700">
                <a:solidFill>
                  <a:schemeClr val="dk1"/>
                </a:solidFill>
                <a:latin typeface="Inter"/>
                <a:ea typeface="Inter"/>
                <a:cs typeface="Inter"/>
                <a:sym typeface="Inter"/>
              </a:defRPr>
            </a:lvl2pPr>
            <a:lvl3pPr lvl="2">
              <a:buNone/>
              <a:defRPr sz="700">
                <a:solidFill>
                  <a:schemeClr val="dk1"/>
                </a:solidFill>
                <a:latin typeface="Inter"/>
                <a:ea typeface="Inter"/>
                <a:cs typeface="Inter"/>
                <a:sym typeface="Inter"/>
              </a:defRPr>
            </a:lvl3pPr>
            <a:lvl4pPr lvl="3">
              <a:buNone/>
              <a:defRPr sz="700">
                <a:solidFill>
                  <a:schemeClr val="dk1"/>
                </a:solidFill>
                <a:latin typeface="Inter"/>
                <a:ea typeface="Inter"/>
                <a:cs typeface="Inter"/>
                <a:sym typeface="Inter"/>
              </a:defRPr>
            </a:lvl4pPr>
            <a:lvl5pPr lvl="4">
              <a:buNone/>
              <a:defRPr sz="700">
                <a:solidFill>
                  <a:schemeClr val="dk1"/>
                </a:solidFill>
                <a:latin typeface="Inter"/>
                <a:ea typeface="Inter"/>
                <a:cs typeface="Inter"/>
                <a:sym typeface="Inter"/>
              </a:defRPr>
            </a:lvl5pPr>
            <a:lvl6pPr lvl="5">
              <a:buNone/>
              <a:defRPr sz="700">
                <a:solidFill>
                  <a:schemeClr val="dk1"/>
                </a:solidFill>
                <a:latin typeface="Inter"/>
                <a:ea typeface="Inter"/>
                <a:cs typeface="Inter"/>
                <a:sym typeface="Inter"/>
              </a:defRPr>
            </a:lvl6pPr>
            <a:lvl7pPr lvl="6">
              <a:buNone/>
              <a:defRPr sz="700">
                <a:solidFill>
                  <a:schemeClr val="dk1"/>
                </a:solidFill>
                <a:latin typeface="Inter"/>
                <a:ea typeface="Inter"/>
                <a:cs typeface="Inter"/>
                <a:sym typeface="Inter"/>
              </a:defRPr>
            </a:lvl7pPr>
            <a:lvl8pPr lvl="7">
              <a:buNone/>
              <a:defRPr sz="700">
                <a:solidFill>
                  <a:schemeClr val="dk1"/>
                </a:solidFill>
                <a:latin typeface="Inter"/>
                <a:ea typeface="Inter"/>
                <a:cs typeface="Inter"/>
                <a:sym typeface="Inter"/>
              </a:defRPr>
            </a:lvl8pPr>
            <a:lvl9pPr lvl="8">
              <a:buNone/>
              <a:defRPr sz="700">
                <a:solidFill>
                  <a:schemeClr val="dk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
        <p:nvSpPr>
          <p:cNvPr id="36" name="Google Shape;36;p4"/>
          <p:cNvSpPr txBox="1"/>
          <p:nvPr>
            <p:ph type="title"/>
          </p:nvPr>
        </p:nvSpPr>
        <p:spPr>
          <a:xfrm>
            <a:off x="284400" y="257451"/>
            <a:ext cx="8578800" cy="910200"/>
          </a:xfrm>
          <a:prstGeom prst="rect">
            <a:avLst/>
          </a:prstGeom>
        </p:spPr>
        <p:txBody>
          <a:bodyPr anchorCtr="0" anchor="b" bIns="91425" lIns="0" spcFirstLastPara="1" rIns="0" wrap="square" tIns="91425">
            <a:noAutofit/>
          </a:bodyPr>
          <a:lstStyle>
            <a:lvl1pPr lvl="0">
              <a:spcBef>
                <a:spcPts val="0"/>
              </a:spcBef>
              <a:spcAft>
                <a:spcPts val="0"/>
              </a:spcAft>
              <a:buNone/>
              <a:defRPr sz="4000"/>
            </a:lvl1pPr>
            <a:lvl2pPr lvl="1">
              <a:spcBef>
                <a:spcPts val="0"/>
              </a:spcBef>
              <a:spcAft>
                <a:spcPts val="0"/>
              </a:spcAft>
              <a:buNone/>
              <a:defRPr sz="4000"/>
            </a:lvl2pPr>
            <a:lvl3pPr lvl="2">
              <a:spcBef>
                <a:spcPts val="0"/>
              </a:spcBef>
              <a:spcAft>
                <a:spcPts val="0"/>
              </a:spcAft>
              <a:buNone/>
              <a:defRPr sz="4000"/>
            </a:lvl3pPr>
            <a:lvl4pPr lvl="3">
              <a:spcBef>
                <a:spcPts val="0"/>
              </a:spcBef>
              <a:spcAft>
                <a:spcPts val="0"/>
              </a:spcAft>
              <a:buNone/>
              <a:defRPr sz="4000"/>
            </a:lvl4pPr>
            <a:lvl5pPr lvl="4">
              <a:spcBef>
                <a:spcPts val="0"/>
              </a:spcBef>
              <a:spcAft>
                <a:spcPts val="0"/>
              </a:spcAft>
              <a:buNone/>
              <a:defRPr sz="4000"/>
            </a:lvl5pPr>
            <a:lvl6pPr lvl="5">
              <a:spcBef>
                <a:spcPts val="0"/>
              </a:spcBef>
              <a:spcAft>
                <a:spcPts val="0"/>
              </a:spcAft>
              <a:buNone/>
              <a:defRPr sz="4000"/>
            </a:lvl6pPr>
            <a:lvl7pPr lvl="6">
              <a:spcBef>
                <a:spcPts val="0"/>
              </a:spcBef>
              <a:spcAft>
                <a:spcPts val="0"/>
              </a:spcAft>
              <a:buNone/>
              <a:defRPr sz="4000"/>
            </a:lvl7pPr>
            <a:lvl8pPr lvl="7">
              <a:spcBef>
                <a:spcPts val="0"/>
              </a:spcBef>
              <a:spcAft>
                <a:spcPts val="0"/>
              </a:spcAft>
              <a:buNone/>
              <a:defRPr sz="4000"/>
            </a:lvl8pPr>
            <a:lvl9pPr lvl="8">
              <a:spcBef>
                <a:spcPts val="0"/>
              </a:spcBef>
              <a:spcAft>
                <a:spcPts val="0"/>
              </a:spcAft>
              <a:buNone/>
              <a:defRPr sz="4000"/>
            </a:lvl9pPr>
          </a:lstStyle>
          <a:p/>
        </p:txBody>
      </p:sp>
      <p:sp>
        <p:nvSpPr>
          <p:cNvPr id="37" name="Google Shape;37;p4"/>
          <p:cNvSpPr txBox="1"/>
          <p:nvPr>
            <p:ph idx="1" type="subTitle"/>
          </p:nvPr>
        </p:nvSpPr>
        <p:spPr>
          <a:xfrm>
            <a:off x="294150" y="3363724"/>
            <a:ext cx="1727100" cy="176400"/>
          </a:xfrm>
          <a:prstGeom prst="rect">
            <a:avLst/>
          </a:prstGeom>
        </p:spPr>
        <p:txBody>
          <a:bodyPr anchorCtr="0" anchor="t" bIns="0" lIns="0" spcFirstLastPara="1" rIns="0" wrap="square" tIns="0">
            <a:noAutofit/>
          </a:bodyPr>
          <a:lstStyle>
            <a:lvl1pPr lvl="0">
              <a:spcBef>
                <a:spcPts val="0"/>
              </a:spcBef>
              <a:spcAft>
                <a:spcPts val="0"/>
              </a:spcAft>
              <a:buSzPts val="1200"/>
              <a:buFont typeface="Inter Black"/>
              <a:buNone/>
              <a:defRPr sz="1200">
                <a:latin typeface="Inter Black"/>
                <a:ea typeface="Inter Black"/>
                <a:cs typeface="Inter Black"/>
                <a:sym typeface="Inter Black"/>
              </a:defRPr>
            </a:lvl1pPr>
            <a:lvl2pPr lvl="1">
              <a:spcBef>
                <a:spcPts val="0"/>
              </a:spcBef>
              <a:spcAft>
                <a:spcPts val="0"/>
              </a:spcAft>
              <a:buSzPts val="1200"/>
              <a:buFont typeface="Inter Black"/>
              <a:buNone/>
              <a:defRPr sz="1200">
                <a:latin typeface="Inter Black"/>
                <a:ea typeface="Inter Black"/>
                <a:cs typeface="Inter Black"/>
                <a:sym typeface="Inter Black"/>
              </a:defRPr>
            </a:lvl2pPr>
            <a:lvl3pPr lvl="2">
              <a:spcBef>
                <a:spcPts val="0"/>
              </a:spcBef>
              <a:spcAft>
                <a:spcPts val="0"/>
              </a:spcAft>
              <a:buSzPts val="1200"/>
              <a:buFont typeface="Inter Black"/>
              <a:buNone/>
              <a:defRPr sz="1200">
                <a:latin typeface="Inter Black"/>
                <a:ea typeface="Inter Black"/>
                <a:cs typeface="Inter Black"/>
                <a:sym typeface="Inter Black"/>
              </a:defRPr>
            </a:lvl3pPr>
            <a:lvl4pPr lvl="3">
              <a:spcBef>
                <a:spcPts val="0"/>
              </a:spcBef>
              <a:spcAft>
                <a:spcPts val="0"/>
              </a:spcAft>
              <a:buSzPts val="1200"/>
              <a:buFont typeface="Inter Black"/>
              <a:buNone/>
              <a:defRPr sz="1200">
                <a:latin typeface="Inter Black"/>
                <a:ea typeface="Inter Black"/>
                <a:cs typeface="Inter Black"/>
                <a:sym typeface="Inter Black"/>
              </a:defRPr>
            </a:lvl4pPr>
            <a:lvl5pPr lvl="4">
              <a:spcBef>
                <a:spcPts val="0"/>
              </a:spcBef>
              <a:spcAft>
                <a:spcPts val="0"/>
              </a:spcAft>
              <a:buSzPts val="1200"/>
              <a:buFont typeface="Inter Black"/>
              <a:buNone/>
              <a:defRPr sz="1200">
                <a:latin typeface="Inter Black"/>
                <a:ea typeface="Inter Black"/>
                <a:cs typeface="Inter Black"/>
                <a:sym typeface="Inter Black"/>
              </a:defRPr>
            </a:lvl5pPr>
            <a:lvl6pPr lvl="5">
              <a:spcBef>
                <a:spcPts val="0"/>
              </a:spcBef>
              <a:spcAft>
                <a:spcPts val="0"/>
              </a:spcAft>
              <a:buSzPts val="1200"/>
              <a:buFont typeface="Inter Black"/>
              <a:buNone/>
              <a:defRPr sz="1200">
                <a:latin typeface="Inter Black"/>
                <a:ea typeface="Inter Black"/>
                <a:cs typeface="Inter Black"/>
                <a:sym typeface="Inter Black"/>
              </a:defRPr>
            </a:lvl6pPr>
            <a:lvl7pPr lvl="6">
              <a:spcBef>
                <a:spcPts val="0"/>
              </a:spcBef>
              <a:spcAft>
                <a:spcPts val="0"/>
              </a:spcAft>
              <a:buSzPts val="1200"/>
              <a:buFont typeface="Inter Black"/>
              <a:buNone/>
              <a:defRPr sz="1200">
                <a:latin typeface="Inter Black"/>
                <a:ea typeface="Inter Black"/>
                <a:cs typeface="Inter Black"/>
                <a:sym typeface="Inter Black"/>
              </a:defRPr>
            </a:lvl7pPr>
            <a:lvl8pPr lvl="7">
              <a:spcBef>
                <a:spcPts val="0"/>
              </a:spcBef>
              <a:spcAft>
                <a:spcPts val="0"/>
              </a:spcAft>
              <a:buSzPts val="1200"/>
              <a:buFont typeface="Inter Black"/>
              <a:buNone/>
              <a:defRPr sz="1200">
                <a:latin typeface="Inter Black"/>
                <a:ea typeface="Inter Black"/>
                <a:cs typeface="Inter Black"/>
                <a:sym typeface="Inter Black"/>
              </a:defRPr>
            </a:lvl8pPr>
            <a:lvl9pPr lvl="8">
              <a:spcBef>
                <a:spcPts val="0"/>
              </a:spcBef>
              <a:spcAft>
                <a:spcPts val="0"/>
              </a:spcAft>
              <a:buSzPts val="1200"/>
              <a:buFont typeface="Inter Black"/>
              <a:buNone/>
              <a:defRPr sz="1200">
                <a:latin typeface="Inter Black"/>
                <a:ea typeface="Inter Black"/>
                <a:cs typeface="Inter Black"/>
                <a:sym typeface="Inter Black"/>
              </a:defRPr>
            </a:lvl9pPr>
          </a:lstStyle>
          <a:p/>
        </p:txBody>
      </p:sp>
      <p:sp>
        <p:nvSpPr>
          <p:cNvPr id="38" name="Google Shape;38;p4"/>
          <p:cNvSpPr txBox="1"/>
          <p:nvPr>
            <p:ph idx="7" type="subTitle"/>
          </p:nvPr>
        </p:nvSpPr>
        <p:spPr>
          <a:xfrm>
            <a:off x="277450" y="3579300"/>
            <a:ext cx="1258200" cy="781500"/>
          </a:xfrm>
          <a:prstGeom prst="rect">
            <a:avLst/>
          </a:prstGeom>
        </p:spPr>
        <p:txBody>
          <a:bodyPr anchorCtr="0" anchor="t" bIns="0" lIns="0" spcFirstLastPara="1" rIns="0" wrap="square" tIns="0">
            <a:noAutofit/>
          </a:bodyPr>
          <a:lstStyle>
            <a:lvl1pPr lvl="0">
              <a:spcBef>
                <a:spcPts val="0"/>
              </a:spcBef>
              <a:spcAft>
                <a:spcPts val="0"/>
              </a:spcAft>
              <a:buSzPts val="900"/>
              <a:buNone/>
              <a:defRPr sz="900"/>
            </a:lvl1pPr>
            <a:lvl2pPr lvl="1">
              <a:spcBef>
                <a:spcPts val="0"/>
              </a:spcBef>
              <a:spcAft>
                <a:spcPts val="0"/>
              </a:spcAft>
              <a:buSzPts val="900"/>
              <a:buNone/>
              <a:defRPr sz="900"/>
            </a:lvl2pPr>
            <a:lvl3pPr lvl="2">
              <a:spcBef>
                <a:spcPts val="0"/>
              </a:spcBef>
              <a:spcAft>
                <a:spcPts val="0"/>
              </a:spcAft>
              <a:buSzPts val="900"/>
              <a:buNone/>
              <a:defRPr sz="900"/>
            </a:lvl3pPr>
            <a:lvl4pPr lvl="3">
              <a:spcBef>
                <a:spcPts val="0"/>
              </a:spcBef>
              <a:spcAft>
                <a:spcPts val="0"/>
              </a:spcAft>
              <a:buSzPts val="900"/>
              <a:buNone/>
              <a:defRPr sz="900"/>
            </a:lvl4pPr>
            <a:lvl5pPr lvl="4">
              <a:spcBef>
                <a:spcPts val="0"/>
              </a:spcBef>
              <a:spcAft>
                <a:spcPts val="0"/>
              </a:spcAft>
              <a:buSzPts val="900"/>
              <a:buNone/>
              <a:defRPr sz="900"/>
            </a:lvl5pPr>
            <a:lvl6pPr lvl="5">
              <a:spcBef>
                <a:spcPts val="0"/>
              </a:spcBef>
              <a:spcAft>
                <a:spcPts val="0"/>
              </a:spcAft>
              <a:buSzPts val="900"/>
              <a:buNone/>
              <a:defRPr sz="900"/>
            </a:lvl6pPr>
            <a:lvl7pPr lvl="6">
              <a:spcBef>
                <a:spcPts val="0"/>
              </a:spcBef>
              <a:spcAft>
                <a:spcPts val="0"/>
              </a:spcAft>
              <a:buSzPts val="900"/>
              <a:buNone/>
              <a:defRPr sz="900"/>
            </a:lvl7pPr>
            <a:lvl8pPr lvl="7">
              <a:spcBef>
                <a:spcPts val="0"/>
              </a:spcBef>
              <a:spcAft>
                <a:spcPts val="0"/>
              </a:spcAft>
              <a:buSzPts val="900"/>
              <a:buNone/>
              <a:defRPr sz="900"/>
            </a:lvl8pPr>
            <a:lvl9pPr lvl="8">
              <a:spcBef>
                <a:spcPts val="0"/>
              </a:spcBef>
              <a:spcAft>
                <a:spcPts val="0"/>
              </a:spcAft>
              <a:buSzPts val="900"/>
              <a:buNone/>
              <a:defRPr sz="900"/>
            </a:lvl9pPr>
          </a:lstStyle>
          <a:p/>
        </p:txBody>
      </p:sp>
      <p:sp>
        <p:nvSpPr>
          <p:cNvPr id="39" name="Google Shape;39;p4"/>
          <p:cNvSpPr txBox="1"/>
          <p:nvPr>
            <p:ph idx="8" type="subTitle"/>
          </p:nvPr>
        </p:nvSpPr>
        <p:spPr>
          <a:xfrm>
            <a:off x="1764575" y="3798149"/>
            <a:ext cx="1727100" cy="176400"/>
          </a:xfrm>
          <a:prstGeom prst="rect">
            <a:avLst/>
          </a:prstGeom>
        </p:spPr>
        <p:txBody>
          <a:bodyPr anchorCtr="0" anchor="t" bIns="0" lIns="0" spcFirstLastPara="1" rIns="0" wrap="square" tIns="0">
            <a:noAutofit/>
          </a:bodyPr>
          <a:lstStyle>
            <a:lvl1pPr lvl="0">
              <a:spcBef>
                <a:spcPts val="0"/>
              </a:spcBef>
              <a:spcAft>
                <a:spcPts val="0"/>
              </a:spcAft>
              <a:buSzPts val="1200"/>
              <a:buFont typeface="Inter Black"/>
              <a:buNone/>
              <a:defRPr sz="1200">
                <a:latin typeface="Inter Black"/>
                <a:ea typeface="Inter Black"/>
                <a:cs typeface="Inter Black"/>
                <a:sym typeface="Inter Black"/>
              </a:defRPr>
            </a:lvl1pPr>
            <a:lvl2pPr lvl="1">
              <a:spcBef>
                <a:spcPts val="0"/>
              </a:spcBef>
              <a:spcAft>
                <a:spcPts val="0"/>
              </a:spcAft>
              <a:buSzPts val="1200"/>
              <a:buFont typeface="Inter Black"/>
              <a:buNone/>
              <a:defRPr sz="1200">
                <a:latin typeface="Inter Black"/>
                <a:ea typeface="Inter Black"/>
                <a:cs typeface="Inter Black"/>
                <a:sym typeface="Inter Black"/>
              </a:defRPr>
            </a:lvl2pPr>
            <a:lvl3pPr lvl="2">
              <a:spcBef>
                <a:spcPts val="0"/>
              </a:spcBef>
              <a:spcAft>
                <a:spcPts val="0"/>
              </a:spcAft>
              <a:buSzPts val="1200"/>
              <a:buFont typeface="Inter Black"/>
              <a:buNone/>
              <a:defRPr sz="1200">
                <a:latin typeface="Inter Black"/>
                <a:ea typeface="Inter Black"/>
                <a:cs typeface="Inter Black"/>
                <a:sym typeface="Inter Black"/>
              </a:defRPr>
            </a:lvl3pPr>
            <a:lvl4pPr lvl="3">
              <a:spcBef>
                <a:spcPts val="0"/>
              </a:spcBef>
              <a:spcAft>
                <a:spcPts val="0"/>
              </a:spcAft>
              <a:buSzPts val="1200"/>
              <a:buFont typeface="Inter Black"/>
              <a:buNone/>
              <a:defRPr sz="1200">
                <a:latin typeface="Inter Black"/>
                <a:ea typeface="Inter Black"/>
                <a:cs typeface="Inter Black"/>
                <a:sym typeface="Inter Black"/>
              </a:defRPr>
            </a:lvl4pPr>
            <a:lvl5pPr lvl="4">
              <a:spcBef>
                <a:spcPts val="0"/>
              </a:spcBef>
              <a:spcAft>
                <a:spcPts val="0"/>
              </a:spcAft>
              <a:buSzPts val="1200"/>
              <a:buFont typeface="Inter Black"/>
              <a:buNone/>
              <a:defRPr sz="1200">
                <a:latin typeface="Inter Black"/>
                <a:ea typeface="Inter Black"/>
                <a:cs typeface="Inter Black"/>
                <a:sym typeface="Inter Black"/>
              </a:defRPr>
            </a:lvl5pPr>
            <a:lvl6pPr lvl="5">
              <a:spcBef>
                <a:spcPts val="0"/>
              </a:spcBef>
              <a:spcAft>
                <a:spcPts val="0"/>
              </a:spcAft>
              <a:buSzPts val="1200"/>
              <a:buFont typeface="Inter Black"/>
              <a:buNone/>
              <a:defRPr sz="1200">
                <a:latin typeface="Inter Black"/>
                <a:ea typeface="Inter Black"/>
                <a:cs typeface="Inter Black"/>
                <a:sym typeface="Inter Black"/>
              </a:defRPr>
            </a:lvl6pPr>
            <a:lvl7pPr lvl="6">
              <a:spcBef>
                <a:spcPts val="0"/>
              </a:spcBef>
              <a:spcAft>
                <a:spcPts val="0"/>
              </a:spcAft>
              <a:buSzPts val="1200"/>
              <a:buFont typeface="Inter Black"/>
              <a:buNone/>
              <a:defRPr sz="1200">
                <a:latin typeface="Inter Black"/>
                <a:ea typeface="Inter Black"/>
                <a:cs typeface="Inter Black"/>
                <a:sym typeface="Inter Black"/>
              </a:defRPr>
            </a:lvl7pPr>
            <a:lvl8pPr lvl="7">
              <a:spcBef>
                <a:spcPts val="0"/>
              </a:spcBef>
              <a:spcAft>
                <a:spcPts val="0"/>
              </a:spcAft>
              <a:buSzPts val="1200"/>
              <a:buFont typeface="Inter Black"/>
              <a:buNone/>
              <a:defRPr sz="1200">
                <a:latin typeface="Inter Black"/>
                <a:ea typeface="Inter Black"/>
                <a:cs typeface="Inter Black"/>
                <a:sym typeface="Inter Black"/>
              </a:defRPr>
            </a:lvl8pPr>
            <a:lvl9pPr lvl="8">
              <a:spcBef>
                <a:spcPts val="0"/>
              </a:spcBef>
              <a:spcAft>
                <a:spcPts val="0"/>
              </a:spcAft>
              <a:buSzPts val="1200"/>
              <a:buFont typeface="Inter Black"/>
              <a:buNone/>
              <a:defRPr sz="1200">
                <a:latin typeface="Inter Black"/>
                <a:ea typeface="Inter Black"/>
                <a:cs typeface="Inter Black"/>
                <a:sym typeface="Inter Black"/>
              </a:defRPr>
            </a:lvl9pPr>
          </a:lstStyle>
          <a:p/>
        </p:txBody>
      </p:sp>
      <p:sp>
        <p:nvSpPr>
          <p:cNvPr id="40" name="Google Shape;40;p4"/>
          <p:cNvSpPr txBox="1"/>
          <p:nvPr>
            <p:ph idx="9" type="subTitle"/>
          </p:nvPr>
        </p:nvSpPr>
        <p:spPr>
          <a:xfrm>
            <a:off x="1747875" y="4013725"/>
            <a:ext cx="1258200" cy="781500"/>
          </a:xfrm>
          <a:prstGeom prst="rect">
            <a:avLst/>
          </a:prstGeom>
        </p:spPr>
        <p:txBody>
          <a:bodyPr anchorCtr="0" anchor="t" bIns="0" lIns="0" spcFirstLastPara="1" rIns="0" wrap="square" tIns="0">
            <a:noAutofit/>
          </a:bodyPr>
          <a:lstStyle>
            <a:lvl1pPr lvl="0">
              <a:spcBef>
                <a:spcPts val="0"/>
              </a:spcBef>
              <a:spcAft>
                <a:spcPts val="0"/>
              </a:spcAft>
              <a:buSzPts val="900"/>
              <a:buNone/>
              <a:defRPr sz="900"/>
            </a:lvl1pPr>
            <a:lvl2pPr lvl="1">
              <a:spcBef>
                <a:spcPts val="0"/>
              </a:spcBef>
              <a:spcAft>
                <a:spcPts val="0"/>
              </a:spcAft>
              <a:buSzPts val="900"/>
              <a:buNone/>
              <a:defRPr sz="900"/>
            </a:lvl2pPr>
            <a:lvl3pPr lvl="2">
              <a:spcBef>
                <a:spcPts val="0"/>
              </a:spcBef>
              <a:spcAft>
                <a:spcPts val="0"/>
              </a:spcAft>
              <a:buSzPts val="900"/>
              <a:buNone/>
              <a:defRPr sz="900"/>
            </a:lvl3pPr>
            <a:lvl4pPr lvl="3">
              <a:spcBef>
                <a:spcPts val="0"/>
              </a:spcBef>
              <a:spcAft>
                <a:spcPts val="0"/>
              </a:spcAft>
              <a:buSzPts val="900"/>
              <a:buNone/>
              <a:defRPr sz="900"/>
            </a:lvl4pPr>
            <a:lvl5pPr lvl="4">
              <a:spcBef>
                <a:spcPts val="0"/>
              </a:spcBef>
              <a:spcAft>
                <a:spcPts val="0"/>
              </a:spcAft>
              <a:buSzPts val="900"/>
              <a:buNone/>
              <a:defRPr sz="900"/>
            </a:lvl5pPr>
            <a:lvl6pPr lvl="5">
              <a:spcBef>
                <a:spcPts val="0"/>
              </a:spcBef>
              <a:spcAft>
                <a:spcPts val="0"/>
              </a:spcAft>
              <a:buSzPts val="900"/>
              <a:buNone/>
              <a:defRPr sz="900"/>
            </a:lvl6pPr>
            <a:lvl7pPr lvl="6">
              <a:spcBef>
                <a:spcPts val="0"/>
              </a:spcBef>
              <a:spcAft>
                <a:spcPts val="0"/>
              </a:spcAft>
              <a:buSzPts val="900"/>
              <a:buNone/>
              <a:defRPr sz="900"/>
            </a:lvl7pPr>
            <a:lvl8pPr lvl="7">
              <a:spcBef>
                <a:spcPts val="0"/>
              </a:spcBef>
              <a:spcAft>
                <a:spcPts val="0"/>
              </a:spcAft>
              <a:buSzPts val="900"/>
              <a:buNone/>
              <a:defRPr sz="900"/>
            </a:lvl8pPr>
            <a:lvl9pPr lvl="8">
              <a:spcBef>
                <a:spcPts val="0"/>
              </a:spcBef>
              <a:spcAft>
                <a:spcPts val="0"/>
              </a:spcAft>
              <a:buSzPts val="900"/>
              <a:buNone/>
              <a:defRPr sz="900"/>
            </a:lvl9pPr>
          </a:lstStyle>
          <a:p/>
        </p:txBody>
      </p:sp>
      <p:sp>
        <p:nvSpPr>
          <p:cNvPr id="41" name="Google Shape;41;p4"/>
          <p:cNvSpPr txBox="1"/>
          <p:nvPr>
            <p:ph idx="13" type="subTitle"/>
          </p:nvPr>
        </p:nvSpPr>
        <p:spPr>
          <a:xfrm>
            <a:off x="3657350" y="2946171"/>
            <a:ext cx="1727100" cy="176400"/>
          </a:xfrm>
          <a:prstGeom prst="rect">
            <a:avLst/>
          </a:prstGeom>
        </p:spPr>
        <p:txBody>
          <a:bodyPr anchorCtr="0" anchor="t" bIns="0" lIns="0" spcFirstLastPara="1" rIns="0" wrap="square" tIns="0">
            <a:noAutofit/>
          </a:bodyPr>
          <a:lstStyle>
            <a:lvl1pPr lvl="0">
              <a:spcBef>
                <a:spcPts val="0"/>
              </a:spcBef>
              <a:spcAft>
                <a:spcPts val="0"/>
              </a:spcAft>
              <a:buSzPts val="1200"/>
              <a:buFont typeface="Inter Black"/>
              <a:buNone/>
              <a:defRPr sz="1200">
                <a:latin typeface="Inter Black"/>
                <a:ea typeface="Inter Black"/>
                <a:cs typeface="Inter Black"/>
                <a:sym typeface="Inter Black"/>
              </a:defRPr>
            </a:lvl1pPr>
            <a:lvl2pPr lvl="1">
              <a:spcBef>
                <a:spcPts val="0"/>
              </a:spcBef>
              <a:spcAft>
                <a:spcPts val="0"/>
              </a:spcAft>
              <a:buSzPts val="1200"/>
              <a:buFont typeface="Inter Black"/>
              <a:buNone/>
              <a:defRPr sz="1200">
                <a:latin typeface="Inter Black"/>
                <a:ea typeface="Inter Black"/>
                <a:cs typeface="Inter Black"/>
                <a:sym typeface="Inter Black"/>
              </a:defRPr>
            </a:lvl2pPr>
            <a:lvl3pPr lvl="2">
              <a:spcBef>
                <a:spcPts val="0"/>
              </a:spcBef>
              <a:spcAft>
                <a:spcPts val="0"/>
              </a:spcAft>
              <a:buSzPts val="1200"/>
              <a:buFont typeface="Inter Black"/>
              <a:buNone/>
              <a:defRPr sz="1200">
                <a:latin typeface="Inter Black"/>
                <a:ea typeface="Inter Black"/>
                <a:cs typeface="Inter Black"/>
                <a:sym typeface="Inter Black"/>
              </a:defRPr>
            </a:lvl3pPr>
            <a:lvl4pPr lvl="3">
              <a:spcBef>
                <a:spcPts val="0"/>
              </a:spcBef>
              <a:spcAft>
                <a:spcPts val="0"/>
              </a:spcAft>
              <a:buSzPts val="1200"/>
              <a:buFont typeface="Inter Black"/>
              <a:buNone/>
              <a:defRPr sz="1200">
                <a:latin typeface="Inter Black"/>
                <a:ea typeface="Inter Black"/>
                <a:cs typeface="Inter Black"/>
                <a:sym typeface="Inter Black"/>
              </a:defRPr>
            </a:lvl4pPr>
            <a:lvl5pPr lvl="4">
              <a:spcBef>
                <a:spcPts val="0"/>
              </a:spcBef>
              <a:spcAft>
                <a:spcPts val="0"/>
              </a:spcAft>
              <a:buSzPts val="1200"/>
              <a:buFont typeface="Inter Black"/>
              <a:buNone/>
              <a:defRPr sz="1200">
                <a:latin typeface="Inter Black"/>
                <a:ea typeface="Inter Black"/>
                <a:cs typeface="Inter Black"/>
                <a:sym typeface="Inter Black"/>
              </a:defRPr>
            </a:lvl5pPr>
            <a:lvl6pPr lvl="5">
              <a:spcBef>
                <a:spcPts val="0"/>
              </a:spcBef>
              <a:spcAft>
                <a:spcPts val="0"/>
              </a:spcAft>
              <a:buSzPts val="1200"/>
              <a:buFont typeface="Inter Black"/>
              <a:buNone/>
              <a:defRPr sz="1200">
                <a:latin typeface="Inter Black"/>
                <a:ea typeface="Inter Black"/>
                <a:cs typeface="Inter Black"/>
                <a:sym typeface="Inter Black"/>
              </a:defRPr>
            </a:lvl6pPr>
            <a:lvl7pPr lvl="6">
              <a:spcBef>
                <a:spcPts val="0"/>
              </a:spcBef>
              <a:spcAft>
                <a:spcPts val="0"/>
              </a:spcAft>
              <a:buSzPts val="1200"/>
              <a:buFont typeface="Inter Black"/>
              <a:buNone/>
              <a:defRPr sz="1200">
                <a:latin typeface="Inter Black"/>
                <a:ea typeface="Inter Black"/>
                <a:cs typeface="Inter Black"/>
                <a:sym typeface="Inter Black"/>
              </a:defRPr>
            </a:lvl7pPr>
            <a:lvl8pPr lvl="7">
              <a:spcBef>
                <a:spcPts val="0"/>
              </a:spcBef>
              <a:spcAft>
                <a:spcPts val="0"/>
              </a:spcAft>
              <a:buSzPts val="1200"/>
              <a:buFont typeface="Inter Black"/>
              <a:buNone/>
              <a:defRPr sz="1200">
                <a:latin typeface="Inter Black"/>
                <a:ea typeface="Inter Black"/>
                <a:cs typeface="Inter Black"/>
                <a:sym typeface="Inter Black"/>
              </a:defRPr>
            </a:lvl8pPr>
            <a:lvl9pPr lvl="8">
              <a:spcBef>
                <a:spcPts val="0"/>
              </a:spcBef>
              <a:spcAft>
                <a:spcPts val="0"/>
              </a:spcAft>
              <a:buSzPts val="1200"/>
              <a:buFont typeface="Inter Black"/>
              <a:buNone/>
              <a:defRPr sz="1200">
                <a:latin typeface="Inter Black"/>
                <a:ea typeface="Inter Black"/>
                <a:cs typeface="Inter Black"/>
                <a:sym typeface="Inter Black"/>
              </a:defRPr>
            </a:lvl9pPr>
          </a:lstStyle>
          <a:p/>
        </p:txBody>
      </p:sp>
      <p:sp>
        <p:nvSpPr>
          <p:cNvPr id="42" name="Google Shape;42;p4"/>
          <p:cNvSpPr txBox="1"/>
          <p:nvPr>
            <p:ph idx="14" type="subTitle"/>
          </p:nvPr>
        </p:nvSpPr>
        <p:spPr>
          <a:xfrm>
            <a:off x="3640650" y="3161747"/>
            <a:ext cx="1258200" cy="781500"/>
          </a:xfrm>
          <a:prstGeom prst="rect">
            <a:avLst/>
          </a:prstGeom>
        </p:spPr>
        <p:txBody>
          <a:bodyPr anchorCtr="0" anchor="t" bIns="0" lIns="0" spcFirstLastPara="1" rIns="0" wrap="square" tIns="0">
            <a:noAutofit/>
          </a:bodyPr>
          <a:lstStyle>
            <a:lvl1pPr lvl="0">
              <a:spcBef>
                <a:spcPts val="0"/>
              </a:spcBef>
              <a:spcAft>
                <a:spcPts val="0"/>
              </a:spcAft>
              <a:buSzPts val="900"/>
              <a:buNone/>
              <a:defRPr sz="900"/>
            </a:lvl1pPr>
            <a:lvl2pPr lvl="1">
              <a:spcBef>
                <a:spcPts val="0"/>
              </a:spcBef>
              <a:spcAft>
                <a:spcPts val="0"/>
              </a:spcAft>
              <a:buSzPts val="900"/>
              <a:buNone/>
              <a:defRPr sz="900"/>
            </a:lvl2pPr>
            <a:lvl3pPr lvl="2">
              <a:spcBef>
                <a:spcPts val="0"/>
              </a:spcBef>
              <a:spcAft>
                <a:spcPts val="0"/>
              </a:spcAft>
              <a:buSzPts val="900"/>
              <a:buNone/>
              <a:defRPr sz="900"/>
            </a:lvl3pPr>
            <a:lvl4pPr lvl="3">
              <a:spcBef>
                <a:spcPts val="0"/>
              </a:spcBef>
              <a:spcAft>
                <a:spcPts val="0"/>
              </a:spcAft>
              <a:buSzPts val="900"/>
              <a:buNone/>
              <a:defRPr sz="900"/>
            </a:lvl4pPr>
            <a:lvl5pPr lvl="4">
              <a:spcBef>
                <a:spcPts val="0"/>
              </a:spcBef>
              <a:spcAft>
                <a:spcPts val="0"/>
              </a:spcAft>
              <a:buSzPts val="900"/>
              <a:buNone/>
              <a:defRPr sz="900"/>
            </a:lvl5pPr>
            <a:lvl6pPr lvl="5">
              <a:spcBef>
                <a:spcPts val="0"/>
              </a:spcBef>
              <a:spcAft>
                <a:spcPts val="0"/>
              </a:spcAft>
              <a:buSzPts val="900"/>
              <a:buNone/>
              <a:defRPr sz="900"/>
            </a:lvl6pPr>
            <a:lvl7pPr lvl="6">
              <a:spcBef>
                <a:spcPts val="0"/>
              </a:spcBef>
              <a:spcAft>
                <a:spcPts val="0"/>
              </a:spcAft>
              <a:buSzPts val="900"/>
              <a:buNone/>
              <a:defRPr sz="900"/>
            </a:lvl7pPr>
            <a:lvl8pPr lvl="7">
              <a:spcBef>
                <a:spcPts val="0"/>
              </a:spcBef>
              <a:spcAft>
                <a:spcPts val="0"/>
              </a:spcAft>
              <a:buSzPts val="900"/>
              <a:buNone/>
              <a:defRPr sz="900"/>
            </a:lvl8pPr>
            <a:lvl9pPr lvl="8">
              <a:spcBef>
                <a:spcPts val="0"/>
              </a:spcBef>
              <a:spcAft>
                <a:spcPts val="0"/>
              </a:spcAft>
              <a:buSzPts val="900"/>
              <a:buNone/>
              <a:defRPr sz="900"/>
            </a:lvl9pPr>
          </a:lstStyle>
          <a:p/>
        </p:txBody>
      </p:sp>
      <p:sp>
        <p:nvSpPr>
          <p:cNvPr id="43" name="Google Shape;43;p4"/>
          <p:cNvSpPr txBox="1"/>
          <p:nvPr>
            <p:ph idx="15" type="subTitle"/>
          </p:nvPr>
        </p:nvSpPr>
        <p:spPr>
          <a:xfrm>
            <a:off x="5259150" y="3798146"/>
            <a:ext cx="1727100" cy="176400"/>
          </a:xfrm>
          <a:prstGeom prst="rect">
            <a:avLst/>
          </a:prstGeom>
        </p:spPr>
        <p:txBody>
          <a:bodyPr anchorCtr="0" anchor="t" bIns="0" lIns="0" spcFirstLastPara="1" rIns="0" wrap="square" tIns="0">
            <a:noAutofit/>
          </a:bodyPr>
          <a:lstStyle>
            <a:lvl1pPr lvl="0">
              <a:spcBef>
                <a:spcPts val="0"/>
              </a:spcBef>
              <a:spcAft>
                <a:spcPts val="0"/>
              </a:spcAft>
              <a:buSzPts val="1200"/>
              <a:buFont typeface="Inter Black"/>
              <a:buNone/>
              <a:defRPr sz="1200">
                <a:latin typeface="Inter Black"/>
                <a:ea typeface="Inter Black"/>
                <a:cs typeface="Inter Black"/>
                <a:sym typeface="Inter Black"/>
              </a:defRPr>
            </a:lvl1pPr>
            <a:lvl2pPr lvl="1">
              <a:spcBef>
                <a:spcPts val="0"/>
              </a:spcBef>
              <a:spcAft>
                <a:spcPts val="0"/>
              </a:spcAft>
              <a:buSzPts val="1200"/>
              <a:buFont typeface="Inter Black"/>
              <a:buNone/>
              <a:defRPr sz="1200">
                <a:latin typeface="Inter Black"/>
                <a:ea typeface="Inter Black"/>
                <a:cs typeface="Inter Black"/>
                <a:sym typeface="Inter Black"/>
              </a:defRPr>
            </a:lvl2pPr>
            <a:lvl3pPr lvl="2">
              <a:spcBef>
                <a:spcPts val="0"/>
              </a:spcBef>
              <a:spcAft>
                <a:spcPts val="0"/>
              </a:spcAft>
              <a:buSzPts val="1200"/>
              <a:buFont typeface="Inter Black"/>
              <a:buNone/>
              <a:defRPr sz="1200">
                <a:latin typeface="Inter Black"/>
                <a:ea typeface="Inter Black"/>
                <a:cs typeface="Inter Black"/>
                <a:sym typeface="Inter Black"/>
              </a:defRPr>
            </a:lvl3pPr>
            <a:lvl4pPr lvl="3">
              <a:spcBef>
                <a:spcPts val="0"/>
              </a:spcBef>
              <a:spcAft>
                <a:spcPts val="0"/>
              </a:spcAft>
              <a:buSzPts val="1200"/>
              <a:buFont typeface="Inter Black"/>
              <a:buNone/>
              <a:defRPr sz="1200">
                <a:latin typeface="Inter Black"/>
                <a:ea typeface="Inter Black"/>
                <a:cs typeface="Inter Black"/>
                <a:sym typeface="Inter Black"/>
              </a:defRPr>
            </a:lvl4pPr>
            <a:lvl5pPr lvl="4">
              <a:spcBef>
                <a:spcPts val="0"/>
              </a:spcBef>
              <a:spcAft>
                <a:spcPts val="0"/>
              </a:spcAft>
              <a:buSzPts val="1200"/>
              <a:buFont typeface="Inter Black"/>
              <a:buNone/>
              <a:defRPr sz="1200">
                <a:latin typeface="Inter Black"/>
                <a:ea typeface="Inter Black"/>
                <a:cs typeface="Inter Black"/>
                <a:sym typeface="Inter Black"/>
              </a:defRPr>
            </a:lvl5pPr>
            <a:lvl6pPr lvl="5">
              <a:spcBef>
                <a:spcPts val="0"/>
              </a:spcBef>
              <a:spcAft>
                <a:spcPts val="0"/>
              </a:spcAft>
              <a:buSzPts val="1200"/>
              <a:buFont typeface="Inter Black"/>
              <a:buNone/>
              <a:defRPr sz="1200">
                <a:latin typeface="Inter Black"/>
                <a:ea typeface="Inter Black"/>
                <a:cs typeface="Inter Black"/>
                <a:sym typeface="Inter Black"/>
              </a:defRPr>
            </a:lvl6pPr>
            <a:lvl7pPr lvl="6">
              <a:spcBef>
                <a:spcPts val="0"/>
              </a:spcBef>
              <a:spcAft>
                <a:spcPts val="0"/>
              </a:spcAft>
              <a:buSzPts val="1200"/>
              <a:buFont typeface="Inter Black"/>
              <a:buNone/>
              <a:defRPr sz="1200">
                <a:latin typeface="Inter Black"/>
                <a:ea typeface="Inter Black"/>
                <a:cs typeface="Inter Black"/>
                <a:sym typeface="Inter Black"/>
              </a:defRPr>
            </a:lvl7pPr>
            <a:lvl8pPr lvl="7">
              <a:spcBef>
                <a:spcPts val="0"/>
              </a:spcBef>
              <a:spcAft>
                <a:spcPts val="0"/>
              </a:spcAft>
              <a:buSzPts val="1200"/>
              <a:buFont typeface="Inter Black"/>
              <a:buNone/>
              <a:defRPr sz="1200">
                <a:latin typeface="Inter Black"/>
                <a:ea typeface="Inter Black"/>
                <a:cs typeface="Inter Black"/>
                <a:sym typeface="Inter Black"/>
              </a:defRPr>
            </a:lvl8pPr>
            <a:lvl9pPr lvl="8">
              <a:spcBef>
                <a:spcPts val="0"/>
              </a:spcBef>
              <a:spcAft>
                <a:spcPts val="0"/>
              </a:spcAft>
              <a:buSzPts val="1200"/>
              <a:buFont typeface="Inter Black"/>
              <a:buNone/>
              <a:defRPr sz="1200">
                <a:latin typeface="Inter Black"/>
                <a:ea typeface="Inter Black"/>
                <a:cs typeface="Inter Black"/>
                <a:sym typeface="Inter Black"/>
              </a:defRPr>
            </a:lvl9pPr>
          </a:lstStyle>
          <a:p/>
        </p:txBody>
      </p:sp>
      <p:sp>
        <p:nvSpPr>
          <p:cNvPr id="44" name="Google Shape;44;p4"/>
          <p:cNvSpPr txBox="1"/>
          <p:nvPr>
            <p:ph idx="16" type="subTitle"/>
          </p:nvPr>
        </p:nvSpPr>
        <p:spPr>
          <a:xfrm>
            <a:off x="5242450" y="4013722"/>
            <a:ext cx="1258200" cy="781500"/>
          </a:xfrm>
          <a:prstGeom prst="rect">
            <a:avLst/>
          </a:prstGeom>
        </p:spPr>
        <p:txBody>
          <a:bodyPr anchorCtr="0" anchor="t" bIns="0" lIns="0" spcFirstLastPara="1" rIns="0" wrap="square" tIns="0">
            <a:noAutofit/>
          </a:bodyPr>
          <a:lstStyle>
            <a:lvl1pPr lvl="0">
              <a:spcBef>
                <a:spcPts val="0"/>
              </a:spcBef>
              <a:spcAft>
                <a:spcPts val="0"/>
              </a:spcAft>
              <a:buSzPts val="900"/>
              <a:buNone/>
              <a:defRPr sz="900"/>
            </a:lvl1pPr>
            <a:lvl2pPr lvl="1">
              <a:spcBef>
                <a:spcPts val="0"/>
              </a:spcBef>
              <a:spcAft>
                <a:spcPts val="0"/>
              </a:spcAft>
              <a:buSzPts val="900"/>
              <a:buNone/>
              <a:defRPr sz="900"/>
            </a:lvl2pPr>
            <a:lvl3pPr lvl="2">
              <a:spcBef>
                <a:spcPts val="0"/>
              </a:spcBef>
              <a:spcAft>
                <a:spcPts val="0"/>
              </a:spcAft>
              <a:buSzPts val="900"/>
              <a:buNone/>
              <a:defRPr sz="900"/>
            </a:lvl3pPr>
            <a:lvl4pPr lvl="3">
              <a:spcBef>
                <a:spcPts val="0"/>
              </a:spcBef>
              <a:spcAft>
                <a:spcPts val="0"/>
              </a:spcAft>
              <a:buSzPts val="900"/>
              <a:buNone/>
              <a:defRPr sz="900"/>
            </a:lvl4pPr>
            <a:lvl5pPr lvl="4">
              <a:spcBef>
                <a:spcPts val="0"/>
              </a:spcBef>
              <a:spcAft>
                <a:spcPts val="0"/>
              </a:spcAft>
              <a:buSzPts val="900"/>
              <a:buNone/>
              <a:defRPr sz="900"/>
            </a:lvl5pPr>
            <a:lvl6pPr lvl="5">
              <a:spcBef>
                <a:spcPts val="0"/>
              </a:spcBef>
              <a:spcAft>
                <a:spcPts val="0"/>
              </a:spcAft>
              <a:buSzPts val="900"/>
              <a:buNone/>
              <a:defRPr sz="900"/>
            </a:lvl6pPr>
            <a:lvl7pPr lvl="6">
              <a:spcBef>
                <a:spcPts val="0"/>
              </a:spcBef>
              <a:spcAft>
                <a:spcPts val="0"/>
              </a:spcAft>
              <a:buSzPts val="900"/>
              <a:buNone/>
              <a:defRPr sz="900"/>
            </a:lvl7pPr>
            <a:lvl8pPr lvl="7">
              <a:spcBef>
                <a:spcPts val="0"/>
              </a:spcBef>
              <a:spcAft>
                <a:spcPts val="0"/>
              </a:spcAft>
              <a:buSzPts val="900"/>
              <a:buNone/>
              <a:defRPr sz="900"/>
            </a:lvl8pPr>
            <a:lvl9pPr lvl="8">
              <a:spcBef>
                <a:spcPts val="0"/>
              </a:spcBef>
              <a:spcAft>
                <a:spcPts val="0"/>
              </a:spcAft>
              <a:buSzPts val="900"/>
              <a:buNone/>
              <a:defRPr sz="900"/>
            </a:lvl9pPr>
          </a:lstStyle>
          <a:p/>
        </p:txBody>
      </p:sp>
      <p:sp>
        <p:nvSpPr>
          <p:cNvPr id="45" name="Google Shape;45;p4"/>
          <p:cNvSpPr txBox="1"/>
          <p:nvPr>
            <p:ph idx="17" type="subTitle"/>
          </p:nvPr>
        </p:nvSpPr>
        <p:spPr>
          <a:xfrm>
            <a:off x="7388500" y="3798146"/>
            <a:ext cx="1727100" cy="176400"/>
          </a:xfrm>
          <a:prstGeom prst="rect">
            <a:avLst/>
          </a:prstGeom>
        </p:spPr>
        <p:txBody>
          <a:bodyPr anchorCtr="0" anchor="t" bIns="0" lIns="0" spcFirstLastPara="1" rIns="0" wrap="square" tIns="0">
            <a:noAutofit/>
          </a:bodyPr>
          <a:lstStyle>
            <a:lvl1pPr lvl="0">
              <a:spcBef>
                <a:spcPts val="0"/>
              </a:spcBef>
              <a:spcAft>
                <a:spcPts val="0"/>
              </a:spcAft>
              <a:buSzPts val="1200"/>
              <a:buFont typeface="Inter Black"/>
              <a:buNone/>
              <a:defRPr sz="1200">
                <a:latin typeface="Inter Black"/>
                <a:ea typeface="Inter Black"/>
                <a:cs typeface="Inter Black"/>
                <a:sym typeface="Inter Black"/>
              </a:defRPr>
            </a:lvl1pPr>
            <a:lvl2pPr lvl="1">
              <a:spcBef>
                <a:spcPts val="0"/>
              </a:spcBef>
              <a:spcAft>
                <a:spcPts val="0"/>
              </a:spcAft>
              <a:buSzPts val="1200"/>
              <a:buFont typeface="Inter Black"/>
              <a:buNone/>
              <a:defRPr sz="1200">
                <a:latin typeface="Inter Black"/>
                <a:ea typeface="Inter Black"/>
                <a:cs typeface="Inter Black"/>
                <a:sym typeface="Inter Black"/>
              </a:defRPr>
            </a:lvl2pPr>
            <a:lvl3pPr lvl="2">
              <a:spcBef>
                <a:spcPts val="0"/>
              </a:spcBef>
              <a:spcAft>
                <a:spcPts val="0"/>
              </a:spcAft>
              <a:buSzPts val="1200"/>
              <a:buFont typeface="Inter Black"/>
              <a:buNone/>
              <a:defRPr sz="1200">
                <a:latin typeface="Inter Black"/>
                <a:ea typeface="Inter Black"/>
                <a:cs typeface="Inter Black"/>
                <a:sym typeface="Inter Black"/>
              </a:defRPr>
            </a:lvl3pPr>
            <a:lvl4pPr lvl="3">
              <a:spcBef>
                <a:spcPts val="0"/>
              </a:spcBef>
              <a:spcAft>
                <a:spcPts val="0"/>
              </a:spcAft>
              <a:buSzPts val="1200"/>
              <a:buFont typeface="Inter Black"/>
              <a:buNone/>
              <a:defRPr sz="1200">
                <a:latin typeface="Inter Black"/>
                <a:ea typeface="Inter Black"/>
                <a:cs typeface="Inter Black"/>
                <a:sym typeface="Inter Black"/>
              </a:defRPr>
            </a:lvl4pPr>
            <a:lvl5pPr lvl="4">
              <a:spcBef>
                <a:spcPts val="0"/>
              </a:spcBef>
              <a:spcAft>
                <a:spcPts val="0"/>
              </a:spcAft>
              <a:buSzPts val="1200"/>
              <a:buFont typeface="Inter Black"/>
              <a:buNone/>
              <a:defRPr sz="1200">
                <a:latin typeface="Inter Black"/>
                <a:ea typeface="Inter Black"/>
                <a:cs typeface="Inter Black"/>
                <a:sym typeface="Inter Black"/>
              </a:defRPr>
            </a:lvl5pPr>
            <a:lvl6pPr lvl="5">
              <a:spcBef>
                <a:spcPts val="0"/>
              </a:spcBef>
              <a:spcAft>
                <a:spcPts val="0"/>
              </a:spcAft>
              <a:buSzPts val="1200"/>
              <a:buFont typeface="Inter Black"/>
              <a:buNone/>
              <a:defRPr sz="1200">
                <a:latin typeface="Inter Black"/>
                <a:ea typeface="Inter Black"/>
                <a:cs typeface="Inter Black"/>
                <a:sym typeface="Inter Black"/>
              </a:defRPr>
            </a:lvl6pPr>
            <a:lvl7pPr lvl="6">
              <a:spcBef>
                <a:spcPts val="0"/>
              </a:spcBef>
              <a:spcAft>
                <a:spcPts val="0"/>
              </a:spcAft>
              <a:buSzPts val="1200"/>
              <a:buFont typeface="Inter Black"/>
              <a:buNone/>
              <a:defRPr sz="1200">
                <a:latin typeface="Inter Black"/>
                <a:ea typeface="Inter Black"/>
                <a:cs typeface="Inter Black"/>
                <a:sym typeface="Inter Black"/>
              </a:defRPr>
            </a:lvl7pPr>
            <a:lvl8pPr lvl="7">
              <a:spcBef>
                <a:spcPts val="0"/>
              </a:spcBef>
              <a:spcAft>
                <a:spcPts val="0"/>
              </a:spcAft>
              <a:buSzPts val="1200"/>
              <a:buFont typeface="Inter Black"/>
              <a:buNone/>
              <a:defRPr sz="1200">
                <a:latin typeface="Inter Black"/>
                <a:ea typeface="Inter Black"/>
                <a:cs typeface="Inter Black"/>
                <a:sym typeface="Inter Black"/>
              </a:defRPr>
            </a:lvl8pPr>
            <a:lvl9pPr lvl="8">
              <a:spcBef>
                <a:spcPts val="0"/>
              </a:spcBef>
              <a:spcAft>
                <a:spcPts val="0"/>
              </a:spcAft>
              <a:buSzPts val="1200"/>
              <a:buFont typeface="Inter Black"/>
              <a:buNone/>
              <a:defRPr sz="1200">
                <a:latin typeface="Inter Black"/>
                <a:ea typeface="Inter Black"/>
                <a:cs typeface="Inter Black"/>
                <a:sym typeface="Inter Black"/>
              </a:defRPr>
            </a:lvl9pPr>
          </a:lstStyle>
          <a:p/>
        </p:txBody>
      </p:sp>
      <p:sp>
        <p:nvSpPr>
          <p:cNvPr id="46" name="Google Shape;46;p4"/>
          <p:cNvSpPr txBox="1"/>
          <p:nvPr>
            <p:ph idx="18" type="subTitle"/>
          </p:nvPr>
        </p:nvSpPr>
        <p:spPr>
          <a:xfrm>
            <a:off x="7371800" y="4013722"/>
            <a:ext cx="1258200" cy="781500"/>
          </a:xfrm>
          <a:prstGeom prst="rect">
            <a:avLst/>
          </a:prstGeom>
        </p:spPr>
        <p:txBody>
          <a:bodyPr anchorCtr="0" anchor="t" bIns="0" lIns="0" spcFirstLastPara="1" rIns="0" wrap="square" tIns="0">
            <a:noAutofit/>
          </a:bodyPr>
          <a:lstStyle>
            <a:lvl1pPr lvl="0">
              <a:spcBef>
                <a:spcPts val="0"/>
              </a:spcBef>
              <a:spcAft>
                <a:spcPts val="0"/>
              </a:spcAft>
              <a:buSzPts val="900"/>
              <a:buNone/>
              <a:defRPr sz="900"/>
            </a:lvl1pPr>
            <a:lvl2pPr lvl="1">
              <a:spcBef>
                <a:spcPts val="0"/>
              </a:spcBef>
              <a:spcAft>
                <a:spcPts val="0"/>
              </a:spcAft>
              <a:buSzPts val="900"/>
              <a:buNone/>
              <a:defRPr sz="900"/>
            </a:lvl2pPr>
            <a:lvl3pPr lvl="2">
              <a:spcBef>
                <a:spcPts val="0"/>
              </a:spcBef>
              <a:spcAft>
                <a:spcPts val="0"/>
              </a:spcAft>
              <a:buSzPts val="900"/>
              <a:buNone/>
              <a:defRPr sz="900"/>
            </a:lvl3pPr>
            <a:lvl4pPr lvl="3">
              <a:spcBef>
                <a:spcPts val="0"/>
              </a:spcBef>
              <a:spcAft>
                <a:spcPts val="0"/>
              </a:spcAft>
              <a:buSzPts val="900"/>
              <a:buNone/>
              <a:defRPr sz="900"/>
            </a:lvl4pPr>
            <a:lvl5pPr lvl="4">
              <a:spcBef>
                <a:spcPts val="0"/>
              </a:spcBef>
              <a:spcAft>
                <a:spcPts val="0"/>
              </a:spcAft>
              <a:buSzPts val="900"/>
              <a:buNone/>
              <a:defRPr sz="900"/>
            </a:lvl5pPr>
            <a:lvl6pPr lvl="5">
              <a:spcBef>
                <a:spcPts val="0"/>
              </a:spcBef>
              <a:spcAft>
                <a:spcPts val="0"/>
              </a:spcAft>
              <a:buSzPts val="900"/>
              <a:buNone/>
              <a:defRPr sz="900"/>
            </a:lvl6pPr>
            <a:lvl7pPr lvl="6">
              <a:spcBef>
                <a:spcPts val="0"/>
              </a:spcBef>
              <a:spcAft>
                <a:spcPts val="0"/>
              </a:spcAft>
              <a:buSzPts val="900"/>
              <a:buNone/>
              <a:defRPr sz="900"/>
            </a:lvl7pPr>
            <a:lvl8pPr lvl="7">
              <a:spcBef>
                <a:spcPts val="0"/>
              </a:spcBef>
              <a:spcAft>
                <a:spcPts val="0"/>
              </a:spcAft>
              <a:buSzPts val="900"/>
              <a:buNone/>
              <a:defRPr sz="900"/>
            </a:lvl8pPr>
            <a:lvl9pPr lvl="8">
              <a:spcBef>
                <a:spcPts val="0"/>
              </a:spcBef>
              <a:spcAft>
                <a:spcPts val="0"/>
              </a:spcAft>
              <a:buSzPts val="900"/>
              <a:buNone/>
              <a:defRPr sz="900"/>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307" name="Shape 307"/>
        <p:cNvGrpSpPr/>
        <p:nvPr/>
      </p:nvGrpSpPr>
      <p:grpSpPr>
        <a:xfrm>
          <a:off x="0" y="0"/>
          <a:ext cx="0" cy="0"/>
          <a:chOff x="0" y="0"/>
          <a:chExt cx="0" cy="0"/>
        </a:xfrm>
      </p:grpSpPr>
      <p:sp>
        <p:nvSpPr>
          <p:cNvPr id="308" name="Google Shape;308;p3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spcBef>
                <a:spcPts val="0"/>
              </a:spcBef>
              <a:spcAft>
                <a:spcPts val="0"/>
              </a:spcAft>
              <a:buSzPts val="1400"/>
              <a:buNone/>
              <a:defRPr/>
            </a:lvl1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309" name="Shape 309"/>
        <p:cNvGrpSpPr/>
        <p:nvPr/>
      </p:nvGrpSpPr>
      <p:grpSpPr>
        <a:xfrm>
          <a:off x="0" y="0"/>
          <a:ext cx="0" cy="0"/>
          <a:chOff x="0" y="0"/>
          <a:chExt cx="0" cy="0"/>
        </a:xfrm>
      </p:grpSpPr>
      <p:sp>
        <p:nvSpPr>
          <p:cNvPr id="310" name="Google Shape;310;p32"/>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spAutoFit/>
          </a:bodyPr>
          <a:lstStyle>
            <a:lvl1pPr lvl="0" algn="ctr">
              <a:spcBef>
                <a:spcPts val="0"/>
              </a:spcBef>
              <a:spcAft>
                <a:spcPts val="0"/>
              </a:spcAft>
              <a:buSzPts val="12000"/>
              <a:buChar char="●"/>
              <a:defRPr sz="12000"/>
            </a:lvl1pPr>
            <a:lvl2pPr lvl="1" algn="ctr">
              <a:spcBef>
                <a:spcPts val="0"/>
              </a:spcBef>
              <a:spcAft>
                <a:spcPts val="0"/>
              </a:spcAft>
              <a:buSzPts val="12000"/>
              <a:buChar char="○"/>
              <a:defRPr sz="12000"/>
            </a:lvl2pPr>
            <a:lvl3pPr lvl="2" algn="ctr">
              <a:spcBef>
                <a:spcPts val="0"/>
              </a:spcBef>
              <a:spcAft>
                <a:spcPts val="0"/>
              </a:spcAft>
              <a:buSzPts val="12000"/>
              <a:buChar char="■"/>
              <a:defRPr sz="12000"/>
            </a:lvl3pPr>
            <a:lvl4pPr lvl="3" algn="ctr">
              <a:spcBef>
                <a:spcPts val="0"/>
              </a:spcBef>
              <a:spcAft>
                <a:spcPts val="0"/>
              </a:spcAft>
              <a:buSzPts val="12000"/>
              <a:buChar char="●"/>
              <a:defRPr sz="12000"/>
            </a:lvl4pPr>
            <a:lvl5pPr lvl="4" algn="ctr">
              <a:spcBef>
                <a:spcPts val="0"/>
              </a:spcBef>
              <a:spcAft>
                <a:spcPts val="0"/>
              </a:spcAft>
              <a:buSzPts val="12000"/>
              <a:buChar char="○"/>
              <a:defRPr sz="12000"/>
            </a:lvl5pPr>
            <a:lvl6pPr lvl="5" algn="ctr">
              <a:spcBef>
                <a:spcPts val="0"/>
              </a:spcBef>
              <a:spcAft>
                <a:spcPts val="0"/>
              </a:spcAft>
              <a:buSzPts val="12000"/>
              <a:buChar char="■"/>
              <a:defRPr sz="12000"/>
            </a:lvl6pPr>
            <a:lvl7pPr lvl="6" algn="ctr">
              <a:spcBef>
                <a:spcPts val="0"/>
              </a:spcBef>
              <a:spcAft>
                <a:spcPts val="0"/>
              </a:spcAft>
              <a:buSzPts val="12000"/>
              <a:buChar char="●"/>
              <a:defRPr sz="12000"/>
            </a:lvl7pPr>
            <a:lvl8pPr lvl="7" algn="ctr">
              <a:spcBef>
                <a:spcPts val="0"/>
              </a:spcBef>
              <a:spcAft>
                <a:spcPts val="0"/>
              </a:spcAft>
              <a:buSzPts val="12000"/>
              <a:buChar char="○"/>
              <a:defRPr sz="12000"/>
            </a:lvl8pPr>
            <a:lvl9pPr lvl="8" algn="ctr">
              <a:spcBef>
                <a:spcPts val="0"/>
              </a:spcBef>
              <a:spcAft>
                <a:spcPts val="0"/>
              </a:spcAft>
              <a:buSzPts val="12000"/>
              <a:buChar char="■"/>
              <a:defRPr sz="12000"/>
            </a:lvl9pPr>
          </a:lstStyle>
          <a:p>
            <a:r>
              <a:t>xx%</a:t>
            </a:r>
          </a:p>
        </p:txBody>
      </p:sp>
      <p:sp>
        <p:nvSpPr>
          <p:cNvPr id="311" name="Google Shape;311;p32"/>
          <p:cNvSpPr txBox="1"/>
          <p:nvPr>
            <p:ph idx="1" type="body"/>
          </p:nvPr>
        </p:nvSpPr>
        <p:spPr>
          <a:xfrm>
            <a:off x="311700" y="3152225"/>
            <a:ext cx="8520600" cy="1300800"/>
          </a:xfrm>
          <a:prstGeom prst="rect">
            <a:avLst/>
          </a:prstGeom>
          <a:noFill/>
          <a:ln>
            <a:noFill/>
          </a:ln>
        </p:spPr>
        <p:txBody>
          <a:bodyPr anchorCtr="0" anchor="ctr" bIns="91425" lIns="91425" spcFirstLastPara="1" rIns="91425" wrap="square" tIns="91425">
            <a:noAutofit/>
          </a:bodyPr>
          <a:lstStyle>
            <a:lvl1pPr indent="-317500" lvl="0" marL="457200" algn="ctr">
              <a:spcBef>
                <a:spcPts val="0"/>
              </a:spcBef>
              <a:spcAft>
                <a:spcPts val="0"/>
              </a:spcAft>
              <a:buSzPts val="14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12" name="Shape 312"/>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313" name="Shape 313"/>
        <p:cNvGrpSpPr/>
        <p:nvPr/>
      </p:nvGrpSpPr>
      <p:grpSpPr>
        <a:xfrm>
          <a:off x="0" y="0"/>
          <a:ext cx="0" cy="0"/>
          <a:chOff x="0" y="0"/>
          <a:chExt cx="0" cy="0"/>
        </a:xfrm>
      </p:grpSpPr>
      <p:sp>
        <p:nvSpPr>
          <p:cNvPr id="314" name="Google Shape;314;p34"/>
          <p:cNvSpPr txBox="1"/>
          <p:nvPr>
            <p:ph type="title"/>
          </p:nvPr>
        </p:nvSpPr>
        <p:spPr>
          <a:xfrm>
            <a:off x="677325" y="1832775"/>
            <a:ext cx="3217200" cy="1484100"/>
          </a:xfrm>
          <a:prstGeom prst="rect">
            <a:avLst/>
          </a:prstGeom>
        </p:spPr>
        <p:txBody>
          <a:bodyPr anchorCtr="0" anchor="ctr" bIns="91425" lIns="91425" spcFirstLastPara="1" rIns="91425" wrap="square" tIns="91425">
            <a:spAutoFit/>
          </a:bodyPr>
          <a:lstStyle>
            <a:lvl1pPr lvl="0">
              <a:spcBef>
                <a:spcPts val="0"/>
              </a:spcBef>
              <a:spcAft>
                <a:spcPts val="0"/>
              </a:spcAft>
              <a:buSzPts val="4200"/>
              <a:buNone/>
              <a:defRPr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5" name="Google Shape;315;p34"/>
          <p:cNvSpPr txBox="1"/>
          <p:nvPr>
            <p:ph idx="1" type="subTitle"/>
          </p:nvPr>
        </p:nvSpPr>
        <p:spPr>
          <a:xfrm>
            <a:off x="4406650" y="39375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16" name="Google Shape;316;p34"/>
          <p:cNvSpPr txBox="1"/>
          <p:nvPr>
            <p:ph idx="2" type="subTitle"/>
          </p:nvPr>
        </p:nvSpPr>
        <p:spPr>
          <a:xfrm>
            <a:off x="4406650" y="115170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17" name="Google Shape;317;p34"/>
          <p:cNvSpPr txBox="1"/>
          <p:nvPr>
            <p:ph idx="3" type="subTitle"/>
          </p:nvPr>
        </p:nvSpPr>
        <p:spPr>
          <a:xfrm>
            <a:off x="4406650" y="342557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18" name="Google Shape;318;p34"/>
          <p:cNvSpPr txBox="1"/>
          <p:nvPr>
            <p:ph idx="4" type="subTitle"/>
          </p:nvPr>
        </p:nvSpPr>
        <p:spPr>
          <a:xfrm>
            <a:off x="4406650" y="190966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19" name="Google Shape;319;p34"/>
          <p:cNvSpPr txBox="1"/>
          <p:nvPr>
            <p:ph idx="5" type="subTitle"/>
          </p:nvPr>
        </p:nvSpPr>
        <p:spPr>
          <a:xfrm>
            <a:off x="4406650" y="418352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20" name="Google Shape;320;p34"/>
          <p:cNvSpPr txBox="1"/>
          <p:nvPr>
            <p:ph idx="6" type="subTitle"/>
          </p:nvPr>
        </p:nvSpPr>
        <p:spPr>
          <a:xfrm>
            <a:off x="4406650" y="266761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Title, body and image">
    <p:spTree>
      <p:nvGrpSpPr>
        <p:cNvPr id="321" name="Shape 321"/>
        <p:cNvGrpSpPr/>
        <p:nvPr/>
      </p:nvGrpSpPr>
      <p:grpSpPr>
        <a:xfrm>
          <a:off x="0" y="0"/>
          <a:ext cx="0" cy="0"/>
          <a:chOff x="0" y="0"/>
          <a:chExt cx="0" cy="0"/>
        </a:xfrm>
      </p:grpSpPr>
      <p:sp>
        <p:nvSpPr>
          <p:cNvPr id="322" name="Google Shape;322;p35"/>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323" name="Google Shape;323;p35"/>
          <p:cNvSpPr txBox="1"/>
          <p:nvPr>
            <p:ph idx="1" type="body"/>
          </p:nvPr>
        </p:nvSpPr>
        <p:spPr>
          <a:xfrm>
            <a:off x="311700" y="1152475"/>
            <a:ext cx="4473900" cy="34164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324" name="Google Shape;324;p35"/>
          <p:cNvSpPr/>
          <p:nvPr>
            <p:ph idx="2" type="pic"/>
          </p:nvPr>
        </p:nvSpPr>
        <p:spPr>
          <a:xfrm>
            <a:off x="4992024" y="1152775"/>
            <a:ext cx="3840300" cy="3416400"/>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Two big ideas">
    <p:spTree>
      <p:nvGrpSpPr>
        <p:cNvPr id="325" name="Shape 325"/>
        <p:cNvGrpSpPr/>
        <p:nvPr/>
      </p:nvGrpSpPr>
      <p:grpSpPr>
        <a:xfrm>
          <a:off x="0" y="0"/>
          <a:ext cx="0" cy="0"/>
          <a:chOff x="0" y="0"/>
          <a:chExt cx="0" cy="0"/>
        </a:xfrm>
      </p:grpSpPr>
      <p:sp>
        <p:nvSpPr>
          <p:cNvPr id="326" name="Google Shape;326;p36"/>
          <p:cNvSpPr txBox="1"/>
          <p:nvPr>
            <p:ph type="title"/>
          </p:nvPr>
        </p:nvSpPr>
        <p:spPr>
          <a:xfrm>
            <a:off x="483175" y="450025"/>
            <a:ext cx="8184600" cy="758100"/>
          </a:xfrm>
          <a:prstGeom prst="rect">
            <a:avLst/>
          </a:prstGeom>
        </p:spPr>
        <p:txBody>
          <a:bodyPr anchorCtr="0" anchor="ctr" bIns="91425" lIns="91425" spcFirstLastPara="1" rIns="91425" wrap="square" tIns="91425">
            <a:spAutoFit/>
          </a:bodyPr>
          <a:lstStyle>
            <a:lvl1pPr lvl="0">
              <a:spcBef>
                <a:spcPts val="0"/>
              </a:spcBef>
              <a:spcAft>
                <a:spcPts val="0"/>
              </a:spcAft>
              <a:buSzPts val="3000"/>
              <a:buChar char="●"/>
              <a:defRPr/>
            </a:lvl1pPr>
            <a:lvl2pPr lvl="1">
              <a:spcBef>
                <a:spcPts val="0"/>
              </a:spcBef>
              <a:spcAft>
                <a:spcPts val="0"/>
              </a:spcAft>
              <a:buSzPts val="3000"/>
              <a:buChar char="○"/>
              <a:defRPr sz="3000"/>
            </a:lvl2pPr>
            <a:lvl3pPr lvl="2">
              <a:spcBef>
                <a:spcPts val="0"/>
              </a:spcBef>
              <a:spcAft>
                <a:spcPts val="0"/>
              </a:spcAft>
              <a:buSzPts val="3000"/>
              <a:buChar char="■"/>
              <a:defRPr sz="3000"/>
            </a:lvl3pPr>
            <a:lvl4pPr lvl="3">
              <a:spcBef>
                <a:spcPts val="0"/>
              </a:spcBef>
              <a:spcAft>
                <a:spcPts val="0"/>
              </a:spcAft>
              <a:buSzPts val="3000"/>
              <a:buChar char="●"/>
              <a:defRPr sz="3000"/>
            </a:lvl4pPr>
            <a:lvl5pPr lvl="4">
              <a:spcBef>
                <a:spcPts val="0"/>
              </a:spcBef>
              <a:spcAft>
                <a:spcPts val="0"/>
              </a:spcAft>
              <a:buSzPts val="3000"/>
              <a:buChar char="○"/>
              <a:defRPr sz="3000"/>
            </a:lvl5pPr>
            <a:lvl6pPr lvl="5">
              <a:spcBef>
                <a:spcPts val="0"/>
              </a:spcBef>
              <a:spcAft>
                <a:spcPts val="0"/>
              </a:spcAft>
              <a:buSzPts val="3000"/>
              <a:buChar char="■"/>
              <a:defRPr sz="3000"/>
            </a:lvl6pPr>
            <a:lvl7pPr lvl="6">
              <a:spcBef>
                <a:spcPts val="0"/>
              </a:spcBef>
              <a:spcAft>
                <a:spcPts val="0"/>
              </a:spcAft>
              <a:buSzPts val="3000"/>
              <a:buChar char="●"/>
              <a:defRPr sz="3000"/>
            </a:lvl7pPr>
            <a:lvl8pPr lvl="7">
              <a:spcBef>
                <a:spcPts val="0"/>
              </a:spcBef>
              <a:spcAft>
                <a:spcPts val="0"/>
              </a:spcAft>
              <a:buSzPts val="3000"/>
              <a:buChar char="○"/>
              <a:defRPr sz="3000"/>
            </a:lvl8pPr>
            <a:lvl9pPr lvl="8">
              <a:spcBef>
                <a:spcPts val="0"/>
              </a:spcBef>
              <a:spcAft>
                <a:spcPts val="0"/>
              </a:spcAft>
              <a:buSzPts val="3000"/>
              <a:buChar char="■"/>
              <a:defRPr sz="3000"/>
            </a:lvl9pPr>
          </a:lstStyle>
          <a:p/>
        </p:txBody>
      </p:sp>
      <p:sp>
        <p:nvSpPr>
          <p:cNvPr id="327" name="Google Shape;327;p36"/>
          <p:cNvSpPr txBox="1"/>
          <p:nvPr>
            <p:ph idx="1" type="body"/>
          </p:nvPr>
        </p:nvSpPr>
        <p:spPr>
          <a:xfrm>
            <a:off x="483150" y="2237788"/>
            <a:ext cx="3619800" cy="23736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328" name="Google Shape;328;p36"/>
          <p:cNvSpPr txBox="1"/>
          <p:nvPr>
            <p:ph idx="2" type="body"/>
          </p:nvPr>
        </p:nvSpPr>
        <p:spPr>
          <a:xfrm>
            <a:off x="5048000" y="2237788"/>
            <a:ext cx="3619800" cy="23736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29" name="Google Shape;329;p36"/>
          <p:cNvSpPr txBox="1"/>
          <p:nvPr>
            <p:ph idx="3" type="subTitle"/>
          </p:nvPr>
        </p:nvSpPr>
        <p:spPr>
          <a:xfrm>
            <a:off x="48315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30" name="Google Shape;330;p36"/>
          <p:cNvSpPr txBox="1"/>
          <p:nvPr>
            <p:ph idx="4" type="subTitle"/>
          </p:nvPr>
        </p:nvSpPr>
        <p:spPr>
          <a:xfrm>
            <a:off x="504800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Three big ideas">
    <p:spTree>
      <p:nvGrpSpPr>
        <p:cNvPr id="331" name="Shape 331"/>
        <p:cNvGrpSpPr/>
        <p:nvPr/>
      </p:nvGrpSpPr>
      <p:grpSpPr>
        <a:xfrm>
          <a:off x="0" y="0"/>
          <a:ext cx="0" cy="0"/>
          <a:chOff x="0" y="0"/>
          <a:chExt cx="0" cy="0"/>
        </a:xfrm>
      </p:grpSpPr>
      <p:sp>
        <p:nvSpPr>
          <p:cNvPr id="332" name="Google Shape;332;p37"/>
          <p:cNvSpPr txBox="1"/>
          <p:nvPr>
            <p:ph idx="1" type="body"/>
          </p:nvPr>
        </p:nvSpPr>
        <p:spPr>
          <a:xfrm>
            <a:off x="483175" y="2417500"/>
            <a:ext cx="2455500" cy="23736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333" name="Google Shape;333;p37"/>
          <p:cNvSpPr txBox="1"/>
          <p:nvPr>
            <p:ph idx="2" type="body"/>
          </p:nvPr>
        </p:nvSpPr>
        <p:spPr>
          <a:xfrm>
            <a:off x="3347725" y="2417500"/>
            <a:ext cx="2455500" cy="23736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34" name="Google Shape;334;p37"/>
          <p:cNvSpPr txBox="1"/>
          <p:nvPr>
            <p:ph type="title"/>
          </p:nvPr>
        </p:nvSpPr>
        <p:spPr>
          <a:xfrm>
            <a:off x="483175" y="450025"/>
            <a:ext cx="8184600" cy="758100"/>
          </a:xfrm>
          <a:prstGeom prst="rect">
            <a:avLst/>
          </a:prstGeom>
        </p:spPr>
        <p:txBody>
          <a:bodyPr anchorCtr="0" anchor="ctr" bIns="91425" lIns="91425" spcFirstLastPara="1" rIns="91425" wrap="square" tIns="91425">
            <a:spAutoFit/>
          </a:bodyPr>
          <a:lstStyle>
            <a:lvl1pPr lvl="0">
              <a:spcBef>
                <a:spcPts val="0"/>
              </a:spcBef>
              <a:spcAft>
                <a:spcPts val="0"/>
              </a:spcAft>
              <a:buSzPts val="3000"/>
              <a:buChar char="●"/>
              <a:defRPr/>
            </a:lvl1pPr>
            <a:lvl2pPr lvl="1">
              <a:spcBef>
                <a:spcPts val="0"/>
              </a:spcBef>
              <a:spcAft>
                <a:spcPts val="0"/>
              </a:spcAft>
              <a:buSzPts val="3000"/>
              <a:buChar char="○"/>
              <a:defRPr sz="3000"/>
            </a:lvl2pPr>
            <a:lvl3pPr lvl="2">
              <a:spcBef>
                <a:spcPts val="0"/>
              </a:spcBef>
              <a:spcAft>
                <a:spcPts val="0"/>
              </a:spcAft>
              <a:buSzPts val="3000"/>
              <a:buChar char="■"/>
              <a:defRPr sz="3000"/>
            </a:lvl3pPr>
            <a:lvl4pPr lvl="3">
              <a:spcBef>
                <a:spcPts val="0"/>
              </a:spcBef>
              <a:spcAft>
                <a:spcPts val="0"/>
              </a:spcAft>
              <a:buSzPts val="3000"/>
              <a:buChar char="●"/>
              <a:defRPr sz="3000"/>
            </a:lvl4pPr>
            <a:lvl5pPr lvl="4">
              <a:spcBef>
                <a:spcPts val="0"/>
              </a:spcBef>
              <a:spcAft>
                <a:spcPts val="0"/>
              </a:spcAft>
              <a:buSzPts val="3000"/>
              <a:buChar char="○"/>
              <a:defRPr sz="3000"/>
            </a:lvl5pPr>
            <a:lvl6pPr lvl="5">
              <a:spcBef>
                <a:spcPts val="0"/>
              </a:spcBef>
              <a:spcAft>
                <a:spcPts val="0"/>
              </a:spcAft>
              <a:buSzPts val="3000"/>
              <a:buChar char="■"/>
              <a:defRPr sz="3000"/>
            </a:lvl6pPr>
            <a:lvl7pPr lvl="6">
              <a:spcBef>
                <a:spcPts val="0"/>
              </a:spcBef>
              <a:spcAft>
                <a:spcPts val="0"/>
              </a:spcAft>
              <a:buSzPts val="3000"/>
              <a:buChar char="●"/>
              <a:defRPr sz="3000"/>
            </a:lvl7pPr>
            <a:lvl8pPr lvl="7">
              <a:spcBef>
                <a:spcPts val="0"/>
              </a:spcBef>
              <a:spcAft>
                <a:spcPts val="0"/>
              </a:spcAft>
              <a:buSzPts val="3000"/>
              <a:buChar char="○"/>
              <a:defRPr sz="3000"/>
            </a:lvl8pPr>
            <a:lvl9pPr lvl="8">
              <a:spcBef>
                <a:spcPts val="0"/>
              </a:spcBef>
              <a:spcAft>
                <a:spcPts val="0"/>
              </a:spcAft>
              <a:buSzPts val="3000"/>
              <a:buChar char="■"/>
              <a:defRPr sz="3000"/>
            </a:lvl9pPr>
          </a:lstStyle>
          <a:p/>
        </p:txBody>
      </p:sp>
      <p:sp>
        <p:nvSpPr>
          <p:cNvPr id="335" name="Google Shape;335;p37"/>
          <p:cNvSpPr txBox="1"/>
          <p:nvPr>
            <p:ph idx="3" type="subTitle"/>
          </p:nvPr>
        </p:nvSpPr>
        <p:spPr>
          <a:xfrm>
            <a:off x="4831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36" name="Google Shape;336;p37"/>
          <p:cNvSpPr txBox="1"/>
          <p:nvPr>
            <p:ph idx="4" type="subTitle"/>
          </p:nvPr>
        </p:nvSpPr>
        <p:spPr>
          <a:xfrm>
            <a:off x="334772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37" name="Google Shape;337;p37"/>
          <p:cNvSpPr txBox="1"/>
          <p:nvPr>
            <p:ph idx="5" type="subTitle"/>
          </p:nvPr>
        </p:nvSpPr>
        <p:spPr>
          <a:xfrm>
            <a:off x="62122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38" name="Google Shape;338;p37"/>
          <p:cNvSpPr txBox="1"/>
          <p:nvPr>
            <p:ph idx="6" type="body"/>
          </p:nvPr>
        </p:nvSpPr>
        <p:spPr>
          <a:xfrm>
            <a:off x="6212275" y="2417500"/>
            <a:ext cx="2455500" cy="23736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Four big ideas">
    <p:spTree>
      <p:nvGrpSpPr>
        <p:cNvPr id="339" name="Shape 339"/>
        <p:cNvGrpSpPr/>
        <p:nvPr/>
      </p:nvGrpSpPr>
      <p:grpSpPr>
        <a:xfrm>
          <a:off x="0" y="0"/>
          <a:ext cx="0" cy="0"/>
          <a:chOff x="0" y="0"/>
          <a:chExt cx="0" cy="0"/>
        </a:xfrm>
      </p:grpSpPr>
      <p:sp>
        <p:nvSpPr>
          <p:cNvPr id="340" name="Google Shape;340;p38"/>
          <p:cNvSpPr txBox="1"/>
          <p:nvPr>
            <p:ph idx="1" type="body"/>
          </p:nvPr>
        </p:nvSpPr>
        <p:spPr>
          <a:xfrm>
            <a:off x="366725" y="1759093"/>
            <a:ext cx="3838500" cy="11385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341" name="Google Shape;341;p38"/>
          <p:cNvSpPr txBox="1"/>
          <p:nvPr>
            <p:ph idx="2" type="body"/>
          </p:nvPr>
        </p:nvSpPr>
        <p:spPr>
          <a:xfrm>
            <a:off x="4938725" y="1759093"/>
            <a:ext cx="3838500" cy="11385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42" name="Google Shape;342;p38"/>
          <p:cNvSpPr txBox="1"/>
          <p:nvPr>
            <p:ph idx="3" type="body"/>
          </p:nvPr>
        </p:nvSpPr>
        <p:spPr>
          <a:xfrm>
            <a:off x="366750" y="3648575"/>
            <a:ext cx="3838500" cy="11385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43" name="Google Shape;343;p38"/>
          <p:cNvSpPr txBox="1"/>
          <p:nvPr>
            <p:ph idx="4" type="body"/>
          </p:nvPr>
        </p:nvSpPr>
        <p:spPr>
          <a:xfrm>
            <a:off x="4938750" y="3648575"/>
            <a:ext cx="3838500" cy="11385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44" name="Google Shape;344;p38"/>
          <p:cNvSpPr txBox="1"/>
          <p:nvPr>
            <p:ph type="title"/>
          </p:nvPr>
        </p:nvSpPr>
        <p:spPr>
          <a:xfrm>
            <a:off x="366750" y="450025"/>
            <a:ext cx="8184600" cy="758100"/>
          </a:xfrm>
          <a:prstGeom prst="rect">
            <a:avLst/>
          </a:prstGeom>
        </p:spPr>
        <p:txBody>
          <a:bodyPr anchorCtr="0" anchor="ctr" bIns="91425" lIns="91425" spcFirstLastPara="1" rIns="91425" wrap="square" tIns="91425">
            <a:spAutoFit/>
          </a:bodyPr>
          <a:lstStyle>
            <a:lvl1pPr lvl="0">
              <a:spcBef>
                <a:spcPts val="0"/>
              </a:spcBef>
              <a:spcAft>
                <a:spcPts val="0"/>
              </a:spcAft>
              <a:buSzPts val="3000"/>
              <a:buChar char="●"/>
              <a:defRPr/>
            </a:lvl1pPr>
            <a:lvl2pPr lvl="1">
              <a:spcBef>
                <a:spcPts val="0"/>
              </a:spcBef>
              <a:spcAft>
                <a:spcPts val="0"/>
              </a:spcAft>
              <a:buSzPts val="3000"/>
              <a:buChar char="○"/>
              <a:defRPr sz="3000"/>
            </a:lvl2pPr>
            <a:lvl3pPr lvl="2">
              <a:spcBef>
                <a:spcPts val="0"/>
              </a:spcBef>
              <a:spcAft>
                <a:spcPts val="0"/>
              </a:spcAft>
              <a:buSzPts val="3000"/>
              <a:buChar char="■"/>
              <a:defRPr sz="3000"/>
            </a:lvl3pPr>
            <a:lvl4pPr lvl="3">
              <a:spcBef>
                <a:spcPts val="0"/>
              </a:spcBef>
              <a:spcAft>
                <a:spcPts val="0"/>
              </a:spcAft>
              <a:buSzPts val="3000"/>
              <a:buChar char="●"/>
              <a:defRPr sz="3000"/>
            </a:lvl4pPr>
            <a:lvl5pPr lvl="4">
              <a:spcBef>
                <a:spcPts val="0"/>
              </a:spcBef>
              <a:spcAft>
                <a:spcPts val="0"/>
              </a:spcAft>
              <a:buSzPts val="3000"/>
              <a:buChar char="○"/>
              <a:defRPr sz="3000"/>
            </a:lvl5pPr>
            <a:lvl6pPr lvl="5">
              <a:spcBef>
                <a:spcPts val="0"/>
              </a:spcBef>
              <a:spcAft>
                <a:spcPts val="0"/>
              </a:spcAft>
              <a:buSzPts val="3000"/>
              <a:buChar char="■"/>
              <a:defRPr sz="3000"/>
            </a:lvl6pPr>
            <a:lvl7pPr lvl="6">
              <a:spcBef>
                <a:spcPts val="0"/>
              </a:spcBef>
              <a:spcAft>
                <a:spcPts val="0"/>
              </a:spcAft>
              <a:buSzPts val="3000"/>
              <a:buChar char="●"/>
              <a:defRPr sz="3000"/>
            </a:lvl7pPr>
            <a:lvl8pPr lvl="7">
              <a:spcBef>
                <a:spcPts val="0"/>
              </a:spcBef>
              <a:spcAft>
                <a:spcPts val="0"/>
              </a:spcAft>
              <a:buSzPts val="3000"/>
              <a:buChar char="○"/>
              <a:defRPr sz="3000"/>
            </a:lvl8pPr>
            <a:lvl9pPr lvl="8">
              <a:spcBef>
                <a:spcPts val="0"/>
              </a:spcBef>
              <a:spcAft>
                <a:spcPts val="0"/>
              </a:spcAft>
              <a:buSzPts val="3000"/>
              <a:buChar char="■"/>
              <a:defRPr sz="3000"/>
            </a:lvl9pPr>
          </a:lstStyle>
          <a:p/>
        </p:txBody>
      </p:sp>
      <p:sp>
        <p:nvSpPr>
          <p:cNvPr id="345" name="Google Shape;345;p38"/>
          <p:cNvSpPr txBox="1"/>
          <p:nvPr>
            <p:ph idx="5" type="subTitle"/>
          </p:nvPr>
        </p:nvSpPr>
        <p:spPr>
          <a:xfrm>
            <a:off x="366763"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46" name="Google Shape;346;p38"/>
          <p:cNvSpPr txBox="1"/>
          <p:nvPr>
            <p:ph idx="6" type="subTitle"/>
          </p:nvPr>
        </p:nvSpPr>
        <p:spPr>
          <a:xfrm>
            <a:off x="4938738"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47" name="Google Shape;347;p38"/>
          <p:cNvSpPr txBox="1"/>
          <p:nvPr>
            <p:ph idx="7" type="subTitle"/>
          </p:nvPr>
        </p:nvSpPr>
        <p:spPr>
          <a:xfrm>
            <a:off x="4938761"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48" name="Google Shape;348;p38"/>
          <p:cNvSpPr txBox="1"/>
          <p:nvPr>
            <p:ph idx="8" type="subTitle"/>
          </p:nvPr>
        </p:nvSpPr>
        <p:spPr>
          <a:xfrm>
            <a:off x="366750"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 and image">
    <p:spTree>
      <p:nvGrpSpPr>
        <p:cNvPr id="349" name="Shape 349"/>
        <p:cNvGrpSpPr/>
        <p:nvPr/>
      </p:nvGrpSpPr>
      <p:grpSpPr>
        <a:xfrm>
          <a:off x="0" y="0"/>
          <a:ext cx="0" cy="0"/>
          <a:chOff x="0" y="0"/>
          <a:chExt cx="0" cy="0"/>
        </a:xfrm>
      </p:grpSpPr>
      <p:sp>
        <p:nvSpPr>
          <p:cNvPr id="350" name="Google Shape;350;p39"/>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351" name="Google Shape;351;p39"/>
          <p:cNvSpPr/>
          <p:nvPr>
            <p:ph idx="2" type="pic"/>
          </p:nvPr>
        </p:nvSpPr>
        <p:spPr>
          <a:xfrm>
            <a:off x="311700" y="1170425"/>
            <a:ext cx="8520600" cy="3492900"/>
          </a:xfrm>
          <a:prstGeom prst="rect">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Two storyboards">
    <p:spTree>
      <p:nvGrpSpPr>
        <p:cNvPr id="352" name="Shape 352"/>
        <p:cNvGrpSpPr/>
        <p:nvPr/>
      </p:nvGrpSpPr>
      <p:grpSpPr>
        <a:xfrm>
          <a:off x="0" y="0"/>
          <a:ext cx="0" cy="0"/>
          <a:chOff x="0" y="0"/>
          <a:chExt cx="0" cy="0"/>
        </a:xfrm>
      </p:grpSpPr>
      <p:sp>
        <p:nvSpPr>
          <p:cNvPr id="353" name="Google Shape;353;p40"/>
          <p:cNvSpPr txBox="1"/>
          <p:nvPr>
            <p:ph idx="1" type="body"/>
          </p:nvPr>
        </p:nvSpPr>
        <p:spPr>
          <a:xfrm>
            <a:off x="311700" y="4080225"/>
            <a:ext cx="4027500" cy="9261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354" name="Google Shape;354;p40"/>
          <p:cNvSpPr/>
          <p:nvPr>
            <p:ph idx="2" type="pic"/>
          </p:nvPr>
        </p:nvSpPr>
        <p:spPr>
          <a:xfrm>
            <a:off x="4804825" y="1133300"/>
            <a:ext cx="4027500" cy="2392800"/>
          </a:xfrm>
          <a:prstGeom prst="rect">
            <a:avLst/>
          </a:prstGeom>
          <a:noFill/>
          <a:ln>
            <a:noFill/>
          </a:ln>
        </p:spPr>
      </p:sp>
      <p:sp>
        <p:nvSpPr>
          <p:cNvPr id="355" name="Google Shape;355;p40"/>
          <p:cNvSpPr/>
          <p:nvPr>
            <p:ph idx="3" type="pic"/>
          </p:nvPr>
        </p:nvSpPr>
        <p:spPr>
          <a:xfrm>
            <a:off x="311725" y="1133300"/>
            <a:ext cx="4027500" cy="2392800"/>
          </a:xfrm>
          <a:prstGeom prst="rect">
            <a:avLst/>
          </a:prstGeom>
          <a:noFill/>
          <a:ln>
            <a:noFill/>
          </a:ln>
        </p:spPr>
      </p:sp>
      <p:sp>
        <p:nvSpPr>
          <p:cNvPr id="356" name="Google Shape;356;p40"/>
          <p:cNvSpPr txBox="1"/>
          <p:nvPr>
            <p:ph idx="4" type="body"/>
          </p:nvPr>
        </p:nvSpPr>
        <p:spPr>
          <a:xfrm>
            <a:off x="4804825" y="4080225"/>
            <a:ext cx="4027500" cy="926100"/>
          </a:xfrm>
          <a:prstGeom prst="rect">
            <a:avLst/>
          </a:prstGeom>
          <a:noFill/>
          <a:ln>
            <a:noFill/>
          </a:ln>
        </p:spPr>
        <p:txBody>
          <a:bodyPr anchorCtr="0" anchor="ctr"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7" name="Google Shape;357;p40"/>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358" name="Google Shape;358;p40"/>
          <p:cNvSpPr txBox="1"/>
          <p:nvPr>
            <p:ph idx="5" type="subTitle"/>
          </p:nvPr>
        </p:nvSpPr>
        <p:spPr>
          <a:xfrm>
            <a:off x="3117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9" name="Google Shape;359;p40"/>
          <p:cNvSpPr txBox="1"/>
          <p:nvPr>
            <p:ph idx="6" type="subTitle"/>
          </p:nvPr>
        </p:nvSpPr>
        <p:spPr>
          <a:xfrm>
            <a:off x="48048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Alt 1 - One line title">
  <p:cSld name="CUSTOM_4">
    <p:bg>
      <p:bgPr>
        <a:gradFill>
          <a:gsLst>
            <a:gs pos="0">
              <a:schemeClr val="accent1"/>
            </a:gs>
            <a:gs pos="56000">
              <a:schemeClr val="lt1"/>
            </a:gs>
            <a:gs pos="100000">
              <a:schemeClr val="dk2"/>
            </a:gs>
          </a:gsLst>
          <a:path path="circle">
            <a:fillToRect b="50%" l="50%" r="50%" t="50%"/>
          </a:path>
          <a:tileRect/>
        </a:gradFill>
      </p:bgPr>
    </p:bg>
    <p:spTree>
      <p:nvGrpSpPr>
        <p:cNvPr id="47" name="Shape 47"/>
        <p:cNvGrpSpPr/>
        <p:nvPr/>
      </p:nvGrpSpPr>
      <p:grpSpPr>
        <a:xfrm>
          <a:off x="0" y="0"/>
          <a:ext cx="0" cy="0"/>
          <a:chOff x="0" y="0"/>
          <a:chExt cx="0" cy="0"/>
        </a:xfrm>
      </p:grpSpPr>
      <p:sp>
        <p:nvSpPr>
          <p:cNvPr id="48" name="Google Shape;48;p5"/>
          <p:cNvSpPr/>
          <p:nvPr/>
        </p:nvSpPr>
        <p:spPr>
          <a:xfrm>
            <a:off x="8025" y="0"/>
            <a:ext cx="9144000" cy="1377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a:ea typeface="Inter"/>
              <a:cs typeface="Inter"/>
              <a:sym typeface="Inter"/>
            </a:endParaRPr>
          </a:p>
        </p:txBody>
      </p:sp>
      <p:sp>
        <p:nvSpPr>
          <p:cNvPr id="49" name="Google Shape;49;p5"/>
          <p:cNvSpPr txBox="1"/>
          <p:nvPr>
            <p:ph type="title"/>
          </p:nvPr>
        </p:nvSpPr>
        <p:spPr>
          <a:xfrm>
            <a:off x="284400" y="373625"/>
            <a:ext cx="6418200" cy="910200"/>
          </a:xfrm>
          <a:prstGeom prst="rect">
            <a:avLst/>
          </a:prstGeom>
        </p:spPr>
        <p:txBody>
          <a:bodyPr anchorCtr="0" anchor="b" bIns="91425" lIns="0" spcFirstLastPara="1" rIns="0" wrap="square" tIns="91425">
            <a:noAutofit/>
          </a:bodyPr>
          <a:lstStyle>
            <a:lvl1pPr lvl="0">
              <a:spcBef>
                <a:spcPts val="0"/>
              </a:spcBef>
              <a:spcAft>
                <a:spcPts val="0"/>
              </a:spcAft>
              <a:buNone/>
              <a:defRPr>
                <a:latin typeface="Inter Light"/>
                <a:ea typeface="Inter Light"/>
                <a:cs typeface="Inter Light"/>
                <a:sym typeface="Inter Light"/>
              </a:defRPr>
            </a:lvl1pPr>
            <a:lvl2pPr lvl="1">
              <a:spcBef>
                <a:spcPts val="0"/>
              </a:spcBef>
              <a:spcAft>
                <a:spcPts val="0"/>
              </a:spcAft>
              <a:buNone/>
              <a:defRPr>
                <a:latin typeface="Inter Light"/>
                <a:ea typeface="Inter Light"/>
                <a:cs typeface="Inter Light"/>
                <a:sym typeface="Inter Light"/>
              </a:defRPr>
            </a:lvl2pPr>
            <a:lvl3pPr lvl="2">
              <a:spcBef>
                <a:spcPts val="0"/>
              </a:spcBef>
              <a:spcAft>
                <a:spcPts val="0"/>
              </a:spcAft>
              <a:buNone/>
              <a:defRPr>
                <a:latin typeface="Inter Light"/>
                <a:ea typeface="Inter Light"/>
                <a:cs typeface="Inter Light"/>
                <a:sym typeface="Inter Light"/>
              </a:defRPr>
            </a:lvl3pPr>
            <a:lvl4pPr lvl="3">
              <a:spcBef>
                <a:spcPts val="0"/>
              </a:spcBef>
              <a:spcAft>
                <a:spcPts val="0"/>
              </a:spcAft>
              <a:buNone/>
              <a:defRPr>
                <a:latin typeface="Inter Light"/>
                <a:ea typeface="Inter Light"/>
                <a:cs typeface="Inter Light"/>
                <a:sym typeface="Inter Light"/>
              </a:defRPr>
            </a:lvl4pPr>
            <a:lvl5pPr lvl="4">
              <a:spcBef>
                <a:spcPts val="0"/>
              </a:spcBef>
              <a:spcAft>
                <a:spcPts val="0"/>
              </a:spcAft>
              <a:buNone/>
              <a:defRPr>
                <a:latin typeface="Inter Light"/>
                <a:ea typeface="Inter Light"/>
                <a:cs typeface="Inter Light"/>
                <a:sym typeface="Inter Light"/>
              </a:defRPr>
            </a:lvl5pPr>
            <a:lvl6pPr lvl="5">
              <a:spcBef>
                <a:spcPts val="0"/>
              </a:spcBef>
              <a:spcAft>
                <a:spcPts val="0"/>
              </a:spcAft>
              <a:buNone/>
              <a:defRPr>
                <a:latin typeface="Inter Light"/>
                <a:ea typeface="Inter Light"/>
                <a:cs typeface="Inter Light"/>
                <a:sym typeface="Inter Light"/>
              </a:defRPr>
            </a:lvl6pPr>
            <a:lvl7pPr lvl="6">
              <a:spcBef>
                <a:spcPts val="0"/>
              </a:spcBef>
              <a:spcAft>
                <a:spcPts val="0"/>
              </a:spcAft>
              <a:buNone/>
              <a:defRPr>
                <a:latin typeface="Inter Light"/>
                <a:ea typeface="Inter Light"/>
                <a:cs typeface="Inter Light"/>
                <a:sym typeface="Inter Light"/>
              </a:defRPr>
            </a:lvl7pPr>
            <a:lvl8pPr lvl="7">
              <a:spcBef>
                <a:spcPts val="0"/>
              </a:spcBef>
              <a:spcAft>
                <a:spcPts val="0"/>
              </a:spcAft>
              <a:buNone/>
              <a:defRPr>
                <a:latin typeface="Inter Light"/>
                <a:ea typeface="Inter Light"/>
                <a:cs typeface="Inter Light"/>
                <a:sym typeface="Inter Light"/>
              </a:defRPr>
            </a:lvl8pPr>
            <a:lvl9pPr lvl="8">
              <a:spcBef>
                <a:spcPts val="0"/>
              </a:spcBef>
              <a:spcAft>
                <a:spcPts val="0"/>
              </a:spcAft>
              <a:buNone/>
              <a:defRPr>
                <a:latin typeface="Inter Light"/>
                <a:ea typeface="Inter Light"/>
                <a:cs typeface="Inter Light"/>
                <a:sym typeface="Inter Light"/>
              </a:defRPr>
            </a:lvl9pPr>
          </a:lstStyle>
          <a:p/>
        </p:txBody>
      </p:sp>
      <p:sp>
        <p:nvSpPr>
          <p:cNvPr id="50" name="Google Shape;50;p5"/>
          <p:cNvSpPr txBox="1"/>
          <p:nvPr/>
        </p:nvSpPr>
        <p:spPr>
          <a:xfrm>
            <a:off x="284700" y="64031"/>
            <a:ext cx="903300" cy="292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700">
                <a:solidFill>
                  <a:schemeClr val="dk1"/>
                </a:solidFill>
                <a:latin typeface="Inter"/>
                <a:ea typeface="Inter"/>
                <a:cs typeface="Inter"/>
                <a:sym typeface="Inter"/>
              </a:rPr>
              <a:t>Confidential </a:t>
            </a:r>
            <a:endParaRPr sz="700">
              <a:solidFill>
                <a:schemeClr val="dk1"/>
              </a:solidFill>
              <a:latin typeface="Inter"/>
              <a:ea typeface="Inter"/>
              <a:cs typeface="Inter"/>
              <a:sym typeface="Inter"/>
            </a:endParaRPr>
          </a:p>
        </p:txBody>
      </p:sp>
      <p:sp>
        <p:nvSpPr>
          <p:cNvPr id="51" name="Google Shape;51;p5"/>
          <p:cNvSpPr txBox="1"/>
          <p:nvPr>
            <p:ph idx="12" type="sldNum"/>
          </p:nvPr>
        </p:nvSpPr>
        <p:spPr>
          <a:xfrm>
            <a:off x="8314451" y="64031"/>
            <a:ext cx="548700" cy="292500"/>
          </a:xfrm>
          <a:prstGeom prst="rect">
            <a:avLst/>
          </a:prstGeom>
        </p:spPr>
        <p:txBody>
          <a:bodyPr anchorCtr="0" anchor="t" bIns="91425" lIns="0" spcFirstLastPara="1" rIns="0" wrap="square" tIns="91425">
            <a:spAutoFit/>
          </a:bodyPr>
          <a:lstStyle>
            <a:lvl1pPr lvl="0">
              <a:buNone/>
              <a:defRPr sz="700">
                <a:solidFill>
                  <a:schemeClr val="dk1"/>
                </a:solidFill>
                <a:latin typeface="Inter"/>
                <a:ea typeface="Inter"/>
                <a:cs typeface="Inter"/>
                <a:sym typeface="Inter"/>
              </a:defRPr>
            </a:lvl1pPr>
            <a:lvl2pPr lvl="1">
              <a:buNone/>
              <a:defRPr sz="700">
                <a:solidFill>
                  <a:schemeClr val="dk1"/>
                </a:solidFill>
                <a:latin typeface="Inter"/>
                <a:ea typeface="Inter"/>
                <a:cs typeface="Inter"/>
                <a:sym typeface="Inter"/>
              </a:defRPr>
            </a:lvl2pPr>
            <a:lvl3pPr lvl="2">
              <a:buNone/>
              <a:defRPr sz="700">
                <a:solidFill>
                  <a:schemeClr val="dk1"/>
                </a:solidFill>
                <a:latin typeface="Inter"/>
                <a:ea typeface="Inter"/>
                <a:cs typeface="Inter"/>
                <a:sym typeface="Inter"/>
              </a:defRPr>
            </a:lvl3pPr>
            <a:lvl4pPr lvl="3">
              <a:buNone/>
              <a:defRPr sz="700">
                <a:solidFill>
                  <a:schemeClr val="dk1"/>
                </a:solidFill>
                <a:latin typeface="Inter"/>
                <a:ea typeface="Inter"/>
                <a:cs typeface="Inter"/>
                <a:sym typeface="Inter"/>
              </a:defRPr>
            </a:lvl4pPr>
            <a:lvl5pPr lvl="4">
              <a:buNone/>
              <a:defRPr sz="700">
                <a:solidFill>
                  <a:schemeClr val="dk1"/>
                </a:solidFill>
                <a:latin typeface="Inter"/>
                <a:ea typeface="Inter"/>
                <a:cs typeface="Inter"/>
                <a:sym typeface="Inter"/>
              </a:defRPr>
            </a:lvl5pPr>
            <a:lvl6pPr lvl="5">
              <a:buNone/>
              <a:defRPr sz="700">
                <a:solidFill>
                  <a:schemeClr val="dk1"/>
                </a:solidFill>
                <a:latin typeface="Inter"/>
                <a:ea typeface="Inter"/>
                <a:cs typeface="Inter"/>
                <a:sym typeface="Inter"/>
              </a:defRPr>
            </a:lvl6pPr>
            <a:lvl7pPr lvl="6">
              <a:buNone/>
              <a:defRPr sz="700">
                <a:solidFill>
                  <a:schemeClr val="dk1"/>
                </a:solidFill>
                <a:latin typeface="Inter"/>
                <a:ea typeface="Inter"/>
                <a:cs typeface="Inter"/>
                <a:sym typeface="Inter"/>
              </a:defRPr>
            </a:lvl7pPr>
            <a:lvl8pPr lvl="7">
              <a:buNone/>
              <a:defRPr sz="700">
                <a:solidFill>
                  <a:schemeClr val="dk1"/>
                </a:solidFill>
                <a:latin typeface="Inter"/>
                <a:ea typeface="Inter"/>
                <a:cs typeface="Inter"/>
                <a:sym typeface="Inter"/>
              </a:defRPr>
            </a:lvl8pPr>
            <a:lvl9pPr lvl="8">
              <a:buNone/>
              <a:defRPr sz="700">
                <a:solidFill>
                  <a:schemeClr val="dk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Three storyboards">
    <p:spTree>
      <p:nvGrpSpPr>
        <p:cNvPr id="360" name="Shape 360"/>
        <p:cNvGrpSpPr/>
        <p:nvPr/>
      </p:nvGrpSpPr>
      <p:grpSpPr>
        <a:xfrm>
          <a:off x="0" y="0"/>
          <a:ext cx="0" cy="0"/>
          <a:chOff x="0" y="0"/>
          <a:chExt cx="0" cy="0"/>
        </a:xfrm>
      </p:grpSpPr>
      <p:sp>
        <p:nvSpPr>
          <p:cNvPr id="361" name="Google Shape;361;p41"/>
          <p:cNvSpPr txBox="1"/>
          <p:nvPr>
            <p:ph idx="1" type="body"/>
          </p:nvPr>
        </p:nvSpPr>
        <p:spPr>
          <a:xfrm>
            <a:off x="311700" y="3911700"/>
            <a:ext cx="2627100" cy="10185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362" name="Google Shape;362;p41"/>
          <p:cNvSpPr/>
          <p:nvPr>
            <p:ph idx="2" type="pic"/>
          </p:nvPr>
        </p:nvSpPr>
        <p:spPr>
          <a:xfrm>
            <a:off x="6205225" y="1128325"/>
            <a:ext cx="2627100" cy="2273100"/>
          </a:xfrm>
          <a:prstGeom prst="rect">
            <a:avLst/>
          </a:prstGeom>
          <a:noFill/>
          <a:ln>
            <a:noFill/>
          </a:ln>
        </p:spPr>
      </p:sp>
      <p:sp>
        <p:nvSpPr>
          <p:cNvPr id="363" name="Google Shape;363;p41"/>
          <p:cNvSpPr/>
          <p:nvPr>
            <p:ph idx="3" type="pic"/>
          </p:nvPr>
        </p:nvSpPr>
        <p:spPr>
          <a:xfrm>
            <a:off x="311725" y="1128325"/>
            <a:ext cx="2627100" cy="2273100"/>
          </a:xfrm>
          <a:prstGeom prst="rect">
            <a:avLst/>
          </a:prstGeom>
          <a:noFill/>
          <a:ln>
            <a:noFill/>
          </a:ln>
        </p:spPr>
      </p:sp>
      <p:sp>
        <p:nvSpPr>
          <p:cNvPr id="364" name="Google Shape;364;p41"/>
          <p:cNvSpPr txBox="1"/>
          <p:nvPr>
            <p:ph idx="4" type="body"/>
          </p:nvPr>
        </p:nvSpPr>
        <p:spPr>
          <a:xfrm>
            <a:off x="6205225" y="3911700"/>
            <a:ext cx="2627100" cy="1018500"/>
          </a:xfrm>
          <a:prstGeom prst="rect">
            <a:avLst/>
          </a:prstGeom>
          <a:noFill/>
          <a:ln>
            <a:noFill/>
          </a:ln>
        </p:spPr>
        <p:txBody>
          <a:bodyPr anchorCtr="0" anchor="ctr"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65" name="Google Shape;365;p41"/>
          <p:cNvSpPr/>
          <p:nvPr>
            <p:ph idx="5" type="pic"/>
          </p:nvPr>
        </p:nvSpPr>
        <p:spPr>
          <a:xfrm>
            <a:off x="3255250" y="1128325"/>
            <a:ext cx="2627100" cy="2273100"/>
          </a:xfrm>
          <a:prstGeom prst="rect">
            <a:avLst/>
          </a:prstGeom>
          <a:noFill/>
          <a:ln>
            <a:noFill/>
          </a:ln>
        </p:spPr>
      </p:sp>
      <p:sp>
        <p:nvSpPr>
          <p:cNvPr id="366" name="Google Shape;366;p41"/>
          <p:cNvSpPr txBox="1"/>
          <p:nvPr>
            <p:ph idx="6" type="body"/>
          </p:nvPr>
        </p:nvSpPr>
        <p:spPr>
          <a:xfrm>
            <a:off x="3255250" y="3911700"/>
            <a:ext cx="2627100" cy="1018500"/>
          </a:xfrm>
          <a:prstGeom prst="rect">
            <a:avLst/>
          </a:prstGeom>
          <a:noFill/>
          <a:ln>
            <a:noFill/>
          </a:ln>
        </p:spPr>
        <p:txBody>
          <a:bodyPr anchorCtr="0" anchor="ctr"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67" name="Google Shape;367;p41"/>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368" name="Google Shape;368;p41"/>
          <p:cNvSpPr txBox="1"/>
          <p:nvPr>
            <p:ph idx="7" type="subTitle"/>
          </p:nvPr>
        </p:nvSpPr>
        <p:spPr>
          <a:xfrm>
            <a:off x="3117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69" name="Google Shape;369;p41"/>
          <p:cNvSpPr txBox="1"/>
          <p:nvPr>
            <p:ph idx="8" type="subTitle"/>
          </p:nvPr>
        </p:nvSpPr>
        <p:spPr>
          <a:xfrm>
            <a:off x="62052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70" name="Google Shape;370;p41"/>
          <p:cNvSpPr txBox="1"/>
          <p:nvPr>
            <p:ph idx="9" type="subTitle"/>
          </p:nvPr>
        </p:nvSpPr>
        <p:spPr>
          <a:xfrm>
            <a:off x="3255250"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Image only">
    <p:spTree>
      <p:nvGrpSpPr>
        <p:cNvPr id="371" name="Shape 371"/>
        <p:cNvGrpSpPr/>
        <p:nvPr/>
      </p:nvGrpSpPr>
      <p:grpSpPr>
        <a:xfrm>
          <a:off x="0" y="0"/>
          <a:ext cx="0" cy="0"/>
          <a:chOff x="0" y="0"/>
          <a:chExt cx="0" cy="0"/>
        </a:xfrm>
      </p:grpSpPr>
      <p:sp>
        <p:nvSpPr>
          <p:cNvPr id="372" name="Google Shape;372;p42"/>
          <p:cNvSpPr/>
          <p:nvPr>
            <p:ph idx="2" type="pic"/>
          </p:nvPr>
        </p:nvSpPr>
        <p:spPr>
          <a:xfrm>
            <a:off x="311700" y="445025"/>
            <a:ext cx="8520600" cy="4218300"/>
          </a:xfrm>
          <a:prstGeom prst="rect">
            <a:avLst/>
          </a:prstGeom>
          <a:no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Image grid">
    <p:spTree>
      <p:nvGrpSpPr>
        <p:cNvPr id="373" name="Shape 373"/>
        <p:cNvGrpSpPr/>
        <p:nvPr/>
      </p:nvGrpSpPr>
      <p:grpSpPr>
        <a:xfrm>
          <a:off x="0" y="0"/>
          <a:ext cx="0" cy="0"/>
          <a:chOff x="0" y="0"/>
          <a:chExt cx="0" cy="0"/>
        </a:xfrm>
      </p:grpSpPr>
      <p:sp>
        <p:nvSpPr>
          <p:cNvPr id="374" name="Google Shape;374;p43"/>
          <p:cNvSpPr/>
          <p:nvPr>
            <p:ph idx="2" type="pic"/>
          </p:nvPr>
        </p:nvSpPr>
        <p:spPr>
          <a:xfrm>
            <a:off x="3389600" y="118913"/>
            <a:ext cx="1643700" cy="1535100"/>
          </a:xfrm>
          <a:prstGeom prst="rect">
            <a:avLst/>
          </a:prstGeom>
          <a:noFill/>
          <a:ln>
            <a:noFill/>
          </a:ln>
        </p:spPr>
      </p:sp>
      <p:sp>
        <p:nvSpPr>
          <p:cNvPr id="375" name="Google Shape;375;p43"/>
          <p:cNvSpPr/>
          <p:nvPr>
            <p:ph idx="3" type="pic"/>
          </p:nvPr>
        </p:nvSpPr>
        <p:spPr>
          <a:xfrm>
            <a:off x="5195935" y="118913"/>
            <a:ext cx="1643700" cy="1535100"/>
          </a:xfrm>
          <a:prstGeom prst="rect">
            <a:avLst/>
          </a:prstGeom>
          <a:noFill/>
          <a:ln>
            <a:noFill/>
          </a:ln>
        </p:spPr>
      </p:sp>
      <p:sp>
        <p:nvSpPr>
          <p:cNvPr id="376" name="Google Shape;376;p43"/>
          <p:cNvSpPr/>
          <p:nvPr>
            <p:ph idx="4" type="pic"/>
          </p:nvPr>
        </p:nvSpPr>
        <p:spPr>
          <a:xfrm>
            <a:off x="7002270" y="118913"/>
            <a:ext cx="1643700" cy="1535100"/>
          </a:xfrm>
          <a:prstGeom prst="rect">
            <a:avLst/>
          </a:prstGeom>
          <a:noFill/>
          <a:ln>
            <a:noFill/>
          </a:ln>
        </p:spPr>
      </p:sp>
      <p:sp>
        <p:nvSpPr>
          <p:cNvPr id="377" name="Google Shape;377;p43"/>
          <p:cNvSpPr/>
          <p:nvPr>
            <p:ph idx="5" type="pic"/>
          </p:nvPr>
        </p:nvSpPr>
        <p:spPr>
          <a:xfrm>
            <a:off x="3389588" y="1804212"/>
            <a:ext cx="1643700" cy="1535100"/>
          </a:xfrm>
          <a:prstGeom prst="rect">
            <a:avLst/>
          </a:prstGeom>
          <a:noFill/>
          <a:ln>
            <a:noFill/>
          </a:ln>
        </p:spPr>
      </p:sp>
      <p:sp>
        <p:nvSpPr>
          <p:cNvPr id="378" name="Google Shape;378;p43"/>
          <p:cNvSpPr/>
          <p:nvPr>
            <p:ph idx="6" type="pic"/>
          </p:nvPr>
        </p:nvSpPr>
        <p:spPr>
          <a:xfrm>
            <a:off x="5195922" y="1804212"/>
            <a:ext cx="1643700" cy="1535100"/>
          </a:xfrm>
          <a:prstGeom prst="rect">
            <a:avLst/>
          </a:prstGeom>
          <a:noFill/>
          <a:ln>
            <a:noFill/>
          </a:ln>
        </p:spPr>
      </p:sp>
      <p:sp>
        <p:nvSpPr>
          <p:cNvPr id="379" name="Google Shape;379;p43"/>
          <p:cNvSpPr/>
          <p:nvPr>
            <p:ph idx="7" type="pic"/>
          </p:nvPr>
        </p:nvSpPr>
        <p:spPr>
          <a:xfrm>
            <a:off x="7002257" y="1804212"/>
            <a:ext cx="1643700" cy="1535100"/>
          </a:xfrm>
          <a:prstGeom prst="rect">
            <a:avLst/>
          </a:prstGeom>
          <a:noFill/>
          <a:ln>
            <a:noFill/>
          </a:ln>
        </p:spPr>
      </p:sp>
      <p:sp>
        <p:nvSpPr>
          <p:cNvPr id="380" name="Google Shape;380;p43"/>
          <p:cNvSpPr txBox="1"/>
          <p:nvPr>
            <p:ph type="title"/>
          </p:nvPr>
        </p:nvSpPr>
        <p:spPr>
          <a:xfrm>
            <a:off x="351550" y="445025"/>
            <a:ext cx="2596800" cy="1706400"/>
          </a:xfrm>
          <a:prstGeom prst="rect">
            <a:avLst/>
          </a:prstGeom>
        </p:spPr>
        <p:txBody>
          <a:bodyPr anchorCtr="0" anchor="t" bIns="91425" lIns="91425" spcFirstLastPara="1" rIns="91425" wrap="square" tIns="91425">
            <a:sp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381" name="Google Shape;381;p43"/>
          <p:cNvSpPr/>
          <p:nvPr>
            <p:ph idx="8" type="pic"/>
          </p:nvPr>
        </p:nvSpPr>
        <p:spPr>
          <a:xfrm>
            <a:off x="3389588" y="3489487"/>
            <a:ext cx="1643700" cy="1535100"/>
          </a:xfrm>
          <a:prstGeom prst="rect">
            <a:avLst/>
          </a:prstGeom>
          <a:noFill/>
          <a:ln>
            <a:noFill/>
          </a:ln>
        </p:spPr>
      </p:sp>
      <p:sp>
        <p:nvSpPr>
          <p:cNvPr id="382" name="Google Shape;382;p43"/>
          <p:cNvSpPr/>
          <p:nvPr>
            <p:ph idx="9" type="pic"/>
          </p:nvPr>
        </p:nvSpPr>
        <p:spPr>
          <a:xfrm>
            <a:off x="5195922" y="3489487"/>
            <a:ext cx="1643700" cy="1535100"/>
          </a:xfrm>
          <a:prstGeom prst="rect">
            <a:avLst/>
          </a:prstGeom>
          <a:noFill/>
          <a:ln>
            <a:noFill/>
          </a:ln>
        </p:spPr>
      </p:sp>
      <p:sp>
        <p:nvSpPr>
          <p:cNvPr id="383" name="Google Shape;383;p43"/>
          <p:cNvSpPr/>
          <p:nvPr>
            <p:ph idx="13" type="pic"/>
          </p:nvPr>
        </p:nvSpPr>
        <p:spPr>
          <a:xfrm>
            <a:off x="7002257" y="3489487"/>
            <a:ext cx="1643700" cy="1535100"/>
          </a:xfrm>
          <a:prstGeom prst="rect">
            <a:avLst/>
          </a:prstGeom>
          <a:noFill/>
          <a:ln>
            <a:noFill/>
          </a:ln>
        </p:spPr>
      </p:sp>
    </p:spTree>
  </p:cSld>
  <p:clrMapOvr>
    <a:masterClrMapping/>
  </p:clrMapOvr>
  <p:extLst>
    <p:ext uri="{DCECCB84-F9BA-43D5-87BE-67443E8EF086}">
      <p15:sldGuideLst>
        <p15:guide id="1" pos="5564">
          <p15:clr>
            <a:srgbClr val="E46962"/>
          </p15:clr>
        </p15:guide>
      </p15:sldGuideLst>
    </p:ext>
  </p:extLs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84" name="Shape 384"/>
        <p:cNvGrpSpPr/>
        <p:nvPr/>
      </p:nvGrpSpPr>
      <p:grpSpPr>
        <a:xfrm>
          <a:off x="0" y="0"/>
          <a:ext cx="0" cy="0"/>
          <a:chOff x="0" y="0"/>
          <a:chExt cx="0" cy="0"/>
        </a:xfrm>
      </p:grpSpPr>
      <p:sp>
        <p:nvSpPr>
          <p:cNvPr id="385" name="Google Shape;385;p44"/>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Calibri"/>
              <a:buChar char="●"/>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6" name="Google Shape;386;p44"/>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387" name="Google Shape;387;p4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388" name="Google Shape;388;p4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389" name="Google Shape;389;p4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1">
  <p:cSld name="BLANK_1_1_1_1_1_1_1_1_1_1_1_1_1_1_2">
    <p:bg>
      <p:bgPr>
        <a:solidFill>
          <a:schemeClr val="dk2"/>
        </a:solidFill>
      </p:bgPr>
    </p:bg>
    <p:spTree>
      <p:nvGrpSpPr>
        <p:cNvPr id="52" name="Shape 52"/>
        <p:cNvGrpSpPr/>
        <p:nvPr/>
      </p:nvGrpSpPr>
      <p:grpSpPr>
        <a:xfrm>
          <a:off x="0" y="0"/>
          <a:ext cx="0" cy="0"/>
          <a:chOff x="0" y="0"/>
          <a:chExt cx="0" cy="0"/>
        </a:xfrm>
      </p:grpSpPr>
      <p:sp>
        <p:nvSpPr>
          <p:cNvPr id="53" name="Google Shape;53;p6"/>
          <p:cNvSpPr/>
          <p:nvPr/>
        </p:nvSpPr>
        <p:spPr>
          <a:xfrm>
            <a:off x="2175" y="-25"/>
            <a:ext cx="9144000" cy="1381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54" name="Google Shape;54;p6"/>
          <p:cNvSpPr txBox="1"/>
          <p:nvPr>
            <p:ph idx="1" type="body"/>
          </p:nvPr>
        </p:nvSpPr>
        <p:spPr>
          <a:xfrm>
            <a:off x="284400" y="2950425"/>
            <a:ext cx="2450700" cy="1909800"/>
          </a:xfrm>
          <a:prstGeom prst="rect">
            <a:avLst/>
          </a:prstGeom>
        </p:spPr>
        <p:txBody>
          <a:bodyPr anchorCtr="0" anchor="t" bIns="91425" lIns="0" spcFirstLastPara="1" rIns="0" wrap="square" tIns="91425">
            <a:noAutofit/>
          </a:bodyPr>
          <a:lstStyle>
            <a:lvl1pPr indent="-292100" lvl="0" marL="457200">
              <a:spcBef>
                <a:spcPts val="0"/>
              </a:spcBef>
              <a:spcAft>
                <a:spcPts val="0"/>
              </a:spcAft>
              <a:buSzPts val="1000"/>
              <a:buFont typeface="Inter Light"/>
              <a:buChar char="●"/>
              <a:defRPr sz="1000">
                <a:latin typeface="Inter Light"/>
                <a:ea typeface="Inter Light"/>
                <a:cs typeface="Inter Light"/>
                <a:sym typeface="Inter Light"/>
              </a:defRPr>
            </a:lvl1pPr>
            <a:lvl2pPr indent="-292100" lvl="1" marL="914400">
              <a:spcBef>
                <a:spcPts val="800"/>
              </a:spcBef>
              <a:spcAft>
                <a:spcPts val="0"/>
              </a:spcAft>
              <a:buSzPts val="1000"/>
              <a:buFont typeface="Inter Light"/>
              <a:buChar char="○"/>
              <a:defRPr sz="1000">
                <a:latin typeface="Inter Light"/>
                <a:ea typeface="Inter Light"/>
                <a:cs typeface="Inter Light"/>
                <a:sym typeface="Inter Light"/>
              </a:defRPr>
            </a:lvl2pPr>
            <a:lvl3pPr indent="-292100" lvl="2" marL="1371600">
              <a:spcBef>
                <a:spcPts val="800"/>
              </a:spcBef>
              <a:spcAft>
                <a:spcPts val="0"/>
              </a:spcAft>
              <a:buSzPts val="1000"/>
              <a:buFont typeface="Inter Light"/>
              <a:buChar char="■"/>
              <a:defRPr sz="1000">
                <a:latin typeface="Inter Light"/>
                <a:ea typeface="Inter Light"/>
                <a:cs typeface="Inter Light"/>
                <a:sym typeface="Inter Light"/>
              </a:defRPr>
            </a:lvl3pPr>
            <a:lvl4pPr indent="-292100" lvl="3" marL="1828800">
              <a:spcBef>
                <a:spcPts val="800"/>
              </a:spcBef>
              <a:spcAft>
                <a:spcPts val="0"/>
              </a:spcAft>
              <a:buSzPts val="1000"/>
              <a:buFont typeface="Inter Light"/>
              <a:buChar char="●"/>
              <a:defRPr sz="1000">
                <a:latin typeface="Inter Light"/>
                <a:ea typeface="Inter Light"/>
                <a:cs typeface="Inter Light"/>
                <a:sym typeface="Inter Light"/>
              </a:defRPr>
            </a:lvl4pPr>
            <a:lvl5pPr indent="-292100" lvl="4" marL="2286000">
              <a:spcBef>
                <a:spcPts val="800"/>
              </a:spcBef>
              <a:spcAft>
                <a:spcPts val="0"/>
              </a:spcAft>
              <a:buSzPts val="1000"/>
              <a:buFont typeface="Inter Light"/>
              <a:buChar char="○"/>
              <a:defRPr sz="1000">
                <a:latin typeface="Inter Light"/>
                <a:ea typeface="Inter Light"/>
                <a:cs typeface="Inter Light"/>
                <a:sym typeface="Inter Light"/>
              </a:defRPr>
            </a:lvl5pPr>
            <a:lvl6pPr indent="-292100" lvl="5" marL="2743200">
              <a:spcBef>
                <a:spcPts val="800"/>
              </a:spcBef>
              <a:spcAft>
                <a:spcPts val="0"/>
              </a:spcAft>
              <a:buSzPts val="1000"/>
              <a:buFont typeface="Inter Light"/>
              <a:buChar char="■"/>
              <a:defRPr sz="1000">
                <a:latin typeface="Inter Light"/>
                <a:ea typeface="Inter Light"/>
                <a:cs typeface="Inter Light"/>
                <a:sym typeface="Inter Light"/>
              </a:defRPr>
            </a:lvl6pPr>
            <a:lvl7pPr indent="-292100" lvl="6" marL="3200400">
              <a:spcBef>
                <a:spcPts val="800"/>
              </a:spcBef>
              <a:spcAft>
                <a:spcPts val="0"/>
              </a:spcAft>
              <a:buSzPts val="1000"/>
              <a:buFont typeface="Inter Light"/>
              <a:buChar char="●"/>
              <a:defRPr sz="1000">
                <a:latin typeface="Inter Light"/>
                <a:ea typeface="Inter Light"/>
                <a:cs typeface="Inter Light"/>
                <a:sym typeface="Inter Light"/>
              </a:defRPr>
            </a:lvl7pPr>
            <a:lvl8pPr indent="-292100" lvl="7" marL="3657600">
              <a:spcBef>
                <a:spcPts val="800"/>
              </a:spcBef>
              <a:spcAft>
                <a:spcPts val="0"/>
              </a:spcAft>
              <a:buSzPts val="1000"/>
              <a:buFont typeface="Inter Light"/>
              <a:buChar char="○"/>
              <a:defRPr sz="1000">
                <a:latin typeface="Inter Light"/>
                <a:ea typeface="Inter Light"/>
                <a:cs typeface="Inter Light"/>
                <a:sym typeface="Inter Light"/>
              </a:defRPr>
            </a:lvl8pPr>
            <a:lvl9pPr indent="-292100" lvl="8" marL="4114800">
              <a:spcBef>
                <a:spcPts val="800"/>
              </a:spcBef>
              <a:spcAft>
                <a:spcPts val="800"/>
              </a:spcAft>
              <a:buSzPts val="1000"/>
              <a:buFont typeface="Inter Light"/>
              <a:buChar char="■"/>
              <a:defRPr sz="1000">
                <a:latin typeface="Inter Light"/>
                <a:ea typeface="Inter Light"/>
                <a:cs typeface="Inter Light"/>
                <a:sym typeface="Inter Light"/>
              </a:defRPr>
            </a:lvl9pPr>
          </a:lstStyle>
          <a:p/>
        </p:txBody>
      </p:sp>
      <p:sp>
        <p:nvSpPr>
          <p:cNvPr id="55" name="Google Shape;55;p6"/>
          <p:cNvSpPr txBox="1"/>
          <p:nvPr>
            <p:ph idx="2" type="subTitle"/>
          </p:nvPr>
        </p:nvSpPr>
        <p:spPr>
          <a:xfrm>
            <a:off x="284400" y="1692116"/>
            <a:ext cx="2451300" cy="619800"/>
          </a:xfrm>
          <a:prstGeom prst="rect">
            <a:avLst/>
          </a:prstGeom>
        </p:spPr>
        <p:txBody>
          <a:bodyPr anchorCtr="0" anchor="t" bIns="91425" lIns="0" spcFirstLastPara="1" rIns="0" wrap="square" tIns="91425">
            <a:noAutofit/>
          </a:bodyPr>
          <a:lstStyle>
            <a:lvl1pPr lvl="0">
              <a:lnSpc>
                <a:spcPct val="90000"/>
              </a:lnSpc>
              <a:spcBef>
                <a:spcPts val="0"/>
              </a:spcBef>
              <a:spcAft>
                <a:spcPts val="0"/>
              </a:spcAft>
              <a:buSzPts val="1600"/>
              <a:buFont typeface="Inter"/>
              <a:buNone/>
              <a:defRPr sz="1600"/>
            </a:lvl1pPr>
            <a:lvl2pPr lvl="1">
              <a:spcBef>
                <a:spcPts val="0"/>
              </a:spcBef>
              <a:spcAft>
                <a:spcPts val="0"/>
              </a:spcAft>
              <a:buClr>
                <a:schemeClr val="dk1"/>
              </a:buClr>
              <a:buSzPts val="1600"/>
              <a:buFont typeface="Inter"/>
              <a:buNone/>
              <a:defRPr sz="1600">
                <a:solidFill>
                  <a:schemeClr val="dk1"/>
                </a:solidFill>
              </a:defRPr>
            </a:lvl2pPr>
            <a:lvl3pPr lvl="2">
              <a:spcBef>
                <a:spcPts val="0"/>
              </a:spcBef>
              <a:spcAft>
                <a:spcPts val="0"/>
              </a:spcAft>
              <a:buClr>
                <a:schemeClr val="dk1"/>
              </a:buClr>
              <a:buSzPts val="1600"/>
              <a:buFont typeface="Inter"/>
              <a:buNone/>
              <a:defRPr sz="1600">
                <a:solidFill>
                  <a:schemeClr val="dk1"/>
                </a:solidFill>
              </a:defRPr>
            </a:lvl3pPr>
            <a:lvl4pPr lvl="3">
              <a:spcBef>
                <a:spcPts val="0"/>
              </a:spcBef>
              <a:spcAft>
                <a:spcPts val="0"/>
              </a:spcAft>
              <a:buClr>
                <a:schemeClr val="dk1"/>
              </a:buClr>
              <a:buSzPts val="1600"/>
              <a:buFont typeface="Inter"/>
              <a:buNone/>
              <a:defRPr sz="1600">
                <a:solidFill>
                  <a:schemeClr val="dk1"/>
                </a:solidFill>
              </a:defRPr>
            </a:lvl4pPr>
            <a:lvl5pPr lvl="4">
              <a:spcBef>
                <a:spcPts val="0"/>
              </a:spcBef>
              <a:spcAft>
                <a:spcPts val="0"/>
              </a:spcAft>
              <a:buClr>
                <a:schemeClr val="dk1"/>
              </a:buClr>
              <a:buSzPts val="1600"/>
              <a:buFont typeface="Inter"/>
              <a:buNone/>
              <a:defRPr sz="1600">
                <a:solidFill>
                  <a:schemeClr val="dk1"/>
                </a:solidFill>
              </a:defRPr>
            </a:lvl5pPr>
            <a:lvl6pPr lvl="5">
              <a:spcBef>
                <a:spcPts val="0"/>
              </a:spcBef>
              <a:spcAft>
                <a:spcPts val="0"/>
              </a:spcAft>
              <a:buClr>
                <a:schemeClr val="dk1"/>
              </a:buClr>
              <a:buSzPts val="1600"/>
              <a:buFont typeface="Inter"/>
              <a:buNone/>
              <a:defRPr sz="1600">
                <a:solidFill>
                  <a:schemeClr val="dk1"/>
                </a:solidFill>
              </a:defRPr>
            </a:lvl6pPr>
            <a:lvl7pPr lvl="6">
              <a:spcBef>
                <a:spcPts val="0"/>
              </a:spcBef>
              <a:spcAft>
                <a:spcPts val="0"/>
              </a:spcAft>
              <a:buClr>
                <a:schemeClr val="dk1"/>
              </a:buClr>
              <a:buSzPts val="1600"/>
              <a:buFont typeface="Inter"/>
              <a:buNone/>
              <a:defRPr sz="1600">
                <a:solidFill>
                  <a:schemeClr val="dk1"/>
                </a:solidFill>
              </a:defRPr>
            </a:lvl7pPr>
            <a:lvl8pPr lvl="7">
              <a:spcBef>
                <a:spcPts val="0"/>
              </a:spcBef>
              <a:spcAft>
                <a:spcPts val="0"/>
              </a:spcAft>
              <a:buClr>
                <a:schemeClr val="dk1"/>
              </a:buClr>
              <a:buSzPts val="1600"/>
              <a:buFont typeface="Inter"/>
              <a:buNone/>
              <a:defRPr sz="1600">
                <a:solidFill>
                  <a:schemeClr val="dk1"/>
                </a:solidFill>
              </a:defRPr>
            </a:lvl8pPr>
            <a:lvl9pPr lvl="8">
              <a:spcBef>
                <a:spcPts val="0"/>
              </a:spcBef>
              <a:spcAft>
                <a:spcPts val="0"/>
              </a:spcAft>
              <a:buClr>
                <a:schemeClr val="dk1"/>
              </a:buClr>
              <a:buSzPts val="1600"/>
              <a:buFont typeface="Inter"/>
              <a:buNone/>
              <a:defRPr sz="1600">
                <a:solidFill>
                  <a:schemeClr val="dk1"/>
                </a:solidFill>
              </a:defRPr>
            </a:lvl9pPr>
          </a:lstStyle>
          <a:p/>
        </p:txBody>
      </p:sp>
      <p:sp>
        <p:nvSpPr>
          <p:cNvPr id="56" name="Google Shape;56;p6"/>
          <p:cNvSpPr txBox="1"/>
          <p:nvPr>
            <p:ph type="title"/>
          </p:nvPr>
        </p:nvSpPr>
        <p:spPr>
          <a:xfrm>
            <a:off x="284400" y="373625"/>
            <a:ext cx="6418200" cy="910200"/>
          </a:xfrm>
          <a:prstGeom prst="rect">
            <a:avLst/>
          </a:prstGeom>
        </p:spPr>
        <p:txBody>
          <a:bodyPr anchorCtr="0" anchor="b" bIns="91425" lIns="0" spcFirstLastPara="1" rIns="0" wrap="square" tIns="91425">
            <a:noAutofit/>
          </a:bodyPr>
          <a:lstStyle>
            <a:lvl1pPr lvl="0">
              <a:spcBef>
                <a:spcPts val="0"/>
              </a:spcBef>
              <a:spcAft>
                <a:spcPts val="0"/>
              </a:spcAft>
              <a:buNone/>
              <a:defRPr>
                <a:latin typeface="Inter Light"/>
                <a:ea typeface="Inter Light"/>
                <a:cs typeface="Inter Light"/>
                <a:sym typeface="Inter Light"/>
              </a:defRPr>
            </a:lvl1pPr>
            <a:lvl2pPr lvl="1">
              <a:spcBef>
                <a:spcPts val="0"/>
              </a:spcBef>
              <a:spcAft>
                <a:spcPts val="0"/>
              </a:spcAft>
              <a:buNone/>
              <a:defRPr>
                <a:latin typeface="Inter Light"/>
                <a:ea typeface="Inter Light"/>
                <a:cs typeface="Inter Light"/>
                <a:sym typeface="Inter Light"/>
              </a:defRPr>
            </a:lvl2pPr>
            <a:lvl3pPr lvl="2">
              <a:spcBef>
                <a:spcPts val="0"/>
              </a:spcBef>
              <a:spcAft>
                <a:spcPts val="0"/>
              </a:spcAft>
              <a:buNone/>
              <a:defRPr>
                <a:latin typeface="Inter Light"/>
                <a:ea typeface="Inter Light"/>
                <a:cs typeface="Inter Light"/>
                <a:sym typeface="Inter Light"/>
              </a:defRPr>
            </a:lvl3pPr>
            <a:lvl4pPr lvl="3">
              <a:spcBef>
                <a:spcPts val="0"/>
              </a:spcBef>
              <a:spcAft>
                <a:spcPts val="0"/>
              </a:spcAft>
              <a:buNone/>
              <a:defRPr>
                <a:latin typeface="Inter Light"/>
                <a:ea typeface="Inter Light"/>
                <a:cs typeface="Inter Light"/>
                <a:sym typeface="Inter Light"/>
              </a:defRPr>
            </a:lvl4pPr>
            <a:lvl5pPr lvl="4">
              <a:spcBef>
                <a:spcPts val="0"/>
              </a:spcBef>
              <a:spcAft>
                <a:spcPts val="0"/>
              </a:spcAft>
              <a:buNone/>
              <a:defRPr>
                <a:latin typeface="Inter Light"/>
                <a:ea typeface="Inter Light"/>
                <a:cs typeface="Inter Light"/>
                <a:sym typeface="Inter Light"/>
              </a:defRPr>
            </a:lvl5pPr>
            <a:lvl6pPr lvl="5">
              <a:spcBef>
                <a:spcPts val="0"/>
              </a:spcBef>
              <a:spcAft>
                <a:spcPts val="0"/>
              </a:spcAft>
              <a:buNone/>
              <a:defRPr>
                <a:latin typeface="Inter Light"/>
                <a:ea typeface="Inter Light"/>
                <a:cs typeface="Inter Light"/>
                <a:sym typeface="Inter Light"/>
              </a:defRPr>
            </a:lvl6pPr>
            <a:lvl7pPr lvl="6">
              <a:spcBef>
                <a:spcPts val="0"/>
              </a:spcBef>
              <a:spcAft>
                <a:spcPts val="0"/>
              </a:spcAft>
              <a:buNone/>
              <a:defRPr>
                <a:latin typeface="Inter Light"/>
                <a:ea typeface="Inter Light"/>
                <a:cs typeface="Inter Light"/>
                <a:sym typeface="Inter Light"/>
              </a:defRPr>
            </a:lvl7pPr>
            <a:lvl8pPr lvl="7">
              <a:spcBef>
                <a:spcPts val="0"/>
              </a:spcBef>
              <a:spcAft>
                <a:spcPts val="0"/>
              </a:spcAft>
              <a:buNone/>
              <a:defRPr>
                <a:latin typeface="Inter Light"/>
                <a:ea typeface="Inter Light"/>
                <a:cs typeface="Inter Light"/>
                <a:sym typeface="Inter Light"/>
              </a:defRPr>
            </a:lvl8pPr>
            <a:lvl9pPr lvl="8">
              <a:spcBef>
                <a:spcPts val="0"/>
              </a:spcBef>
              <a:spcAft>
                <a:spcPts val="0"/>
              </a:spcAft>
              <a:buNone/>
              <a:defRPr>
                <a:latin typeface="Inter Light"/>
                <a:ea typeface="Inter Light"/>
                <a:cs typeface="Inter Light"/>
                <a:sym typeface="Inter Light"/>
              </a:defRPr>
            </a:lvl9pPr>
          </a:lstStyle>
          <a:p/>
        </p:txBody>
      </p:sp>
      <p:sp>
        <p:nvSpPr>
          <p:cNvPr id="57" name="Google Shape;57;p6"/>
          <p:cNvSpPr txBox="1"/>
          <p:nvPr>
            <p:ph idx="3" type="body"/>
          </p:nvPr>
        </p:nvSpPr>
        <p:spPr>
          <a:xfrm>
            <a:off x="3356096" y="2950425"/>
            <a:ext cx="2450700" cy="1909800"/>
          </a:xfrm>
          <a:prstGeom prst="rect">
            <a:avLst/>
          </a:prstGeom>
          <a:noFill/>
          <a:ln>
            <a:noFill/>
          </a:ln>
        </p:spPr>
        <p:txBody>
          <a:bodyPr anchorCtr="0" anchor="t" bIns="91425" lIns="0" spcFirstLastPara="1" rIns="0" wrap="square" tIns="91425">
            <a:noAutofit/>
          </a:bodyPr>
          <a:lstStyle>
            <a:lvl1pPr indent="-292100" lvl="0" marL="457200">
              <a:lnSpc>
                <a:spcPct val="115000"/>
              </a:lnSpc>
              <a:spcBef>
                <a:spcPts val="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1pPr>
            <a:lvl2pPr indent="-292100" lvl="1" marL="9144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2pPr>
            <a:lvl3pPr indent="-292100" lvl="2" marL="13716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3pPr>
            <a:lvl4pPr indent="-292100" lvl="3" marL="18288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4pPr>
            <a:lvl5pPr indent="-292100" lvl="4" marL="22860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5pPr>
            <a:lvl6pPr indent="-292100" lvl="5" marL="27432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6pPr>
            <a:lvl7pPr indent="-292100" lvl="6" marL="32004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7pPr>
            <a:lvl8pPr indent="-292100" lvl="7" marL="36576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8pPr>
            <a:lvl9pPr indent="-292100" lvl="8" marL="4114800">
              <a:lnSpc>
                <a:spcPct val="115000"/>
              </a:lnSpc>
              <a:spcBef>
                <a:spcPts val="800"/>
              </a:spcBef>
              <a:spcAft>
                <a:spcPts val="800"/>
              </a:spcAft>
              <a:buClr>
                <a:schemeClr val="dk1"/>
              </a:buClr>
              <a:buSzPts val="1000"/>
              <a:buFont typeface="Inter Light"/>
              <a:buChar char="■"/>
              <a:defRPr sz="1000">
                <a:solidFill>
                  <a:schemeClr val="dk1"/>
                </a:solidFill>
                <a:latin typeface="Inter Light"/>
                <a:ea typeface="Inter Light"/>
                <a:cs typeface="Inter Light"/>
                <a:sym typeface="Inter Light"/>
              </a:defRPr>
            </a:lvl9pPr>
          </a:lstStyle>
          <a:p/>
        </p:txBody>
      </p:sp>
      <p:sp>
        <p:nvSpPr>
          <p:cNvPr id="58" name="Google Shape;58;p6"/>
          <p:cNvSpPr txBox="1"/>
          <p:nvPr>
            <p:ph idx="4" type="subTitle"/>
          </p:nvPr>
        </p:nvSpPr>
        <p:spPr>
          <a:xfrm>
            <a:off x="3356100" y="1692116"/>
            <a:ext cx="2451300" cy="619800"/>
          </a:xfrm>
          <a:prstGeom prst="rect">
            <a:avLst/>
          </a:prstGeom>
        </p:spPr>
        <p:txBody>
          <a:bodyPr anchorCtr="0" anchor="t" bIns="91425" lIns="0" spcFirstLastPara="1" rIns="0" wrap="square" tIns="91425">
            <a:noAutofit/>
          </a:bodyPr>
          <a:lstStyle>
            <a:lvl1pPr lvl="0">
              <a:lnSpc>
                <a:spcPct val="90000"/>
              </a:lnSpc>
              <a:spcBef>
                <a:spcPts val="0"/>
              </a:spcBef>
              <a:spcAft>
                <a:spcPts val="0"/>
              </a:spcAft>
              <a:buSzPts val="1600"/>
              <a:buFont typeface="Inter"/>
              <a:buNone/>
              <a:defRPr sz="1600"/>
            </a:lvl1pPr>
            <a:lvl2pPr lvl="1">
              <a:spcBef>
                <a:spcPts val="0"/>
              </a:spcBef>
              <a:spcAft>
                <a:spcPts val="0"/>
              </a:spcAft>
              <a:buClr>
                <a:schemeClr val="dk1"/>
              </a:buClr>
              <a:buSzPts val="1600"/>
              <a:buFont typeface="Inter"/>
              <a:buNone/>
              <a:defRPr sz="1600">
                <a:solidFill>
                  <a:schemeClr val="dk1"/>
                </a:solidFill>
              </a:defRPr>
            </a:lvl2pPr>
            <a:lvl3pPr lvl="2">
              <a:spcBef>
                <a:spcPts val="0"/>
              </a:spcBef>
              <a:spcAft>
                <a:spcPts val="0"/>
              </a:spcAft>
              <a:buClr>
                <a:schemeClr val="dk1"/>
              </a:buClr>
              <a:buSzPts val="1600"/>
              <a:buFont typeface="Inter"/>
              <a:buNone/>
              <a:defRPr sz="1600">
                <a:solidFill>
                  <a:schemeClr val="dk1"/>
                </a:solidFill>
              </a:defRPr>
            </a:lvl3pPr>
            <a:lvl4pPr lvl="3">
              <a:spcBef>
                <a:spcPts val="0"/>
              </a:spcBef>
              <a:spcAft>
                <a:spcPts val="0"/>
              </a:spcAft>
              <a:buClr>
                <a:schemeClr val="dk1"/>
              </a:buClr>
              <a:buSzPts val="1600"/>
              <a:buFont typeface="Inter"/>
              <a:buNone/>
              <a:defRPr sz="1600">
                <a:solidFill>
                  <a:schemeClr val="dk1"/>
                </a:solidFill>
              </a:defRPr>
            </a:lvl4pPr>
            <a:lvl5pPr lvl="4">
              <a:spcBef>
                <a:spcPts val="0"/>
              </a:spcBef>
              <a:spcAft>
                <a:spcPts val="0"/>
              </a:spcAft>
              <a:buClr>
                <a:schemeClr val="dk1"/>
              </a:buClr>
              <a:buSzPts val="1600"/>
              <a:buFont typeface="Inter"/>
              <a:buNone/>
              <a:defRPr sz="1600">
                <a:solidFill>
                  <a:schemeClr val="dk1"/>
                </a:solidFill>
              </a:defRPr>
            </a:lvl5pPr>
            <a:lvl6pPr lvl="5">
              <a:spcBef>
                <a:spcPts val="0"/>
              </a:spcBef>
              <a:spcAft>
                <a:spcPts val="0"/>
              </a:spcAft>
              <a:buClr>
                <a:schemeClr val="dk1"/>
              </a:buClr>
              <a:buSzPts val="1600"/>
              <a:buFont typeface="Inter"/>
              <a:buNone/>
              <a:defRPr sz="1600">
                <a:solidFill>
                  <a:schemeClr val="dk1"/>
                </a:solidFill>
              </a:defRPr>
            </a:lvl6pPr>
            <a:lvl7pPr lvl="6">
              <a:spcBef>
                <a:spcPts val="0"/>
              </a:spcBef>
              <a:spcAft>
                <a:spcPts val="0"/>
              </a:spcAft>
              <a:buClr>
                <a:schemeClr val="dk1"/>
              </a:buClr>
              <a:buSzPts val="1600"/>
              <a:buFont typeface="Inter"/>
              <a:buNone/>
              <a:defRPr sz="1600">
                <a:solidFill>
                  <a:schemeClr val="dk1"/>
                </a:solidFill>
              </a:defRPr>
            </a:lvl7pPr>
            <a:lvl8pPr lvl="7">
              <a:spcBef>
                <a:spcPts val="0"/>
              </a:spcBef>
              <a:spcAft>
                <a:spcPts val="0"/>
              </a:spcAft>
              <a:buClr>
                <a:schemeClr val="dk1"/>
              </a:buClr>
              <a:buSzPts val="1600"/>
              <a:buFont typeface="Inter"/>
              <a:buNone/>
              <a:defRPr sz="1600">
                <a:solidFill>
                  <a:schemeClr val="dk1"/>
                </a:solidFill>
              </a:defRPr>
            </a:lvl8pPr>
            <a:lvl9pPr lvl="8">
              <a:spcBef>
                <a:spcPts val="0"/>
              </a:spcBef>
              <a:spcAft>
                <a:spcPts val="0"/>
              </a:spcAft>
              <a:buClr>
                <a:schemeClr val="dk1"/>
              </a:buClr>
              <a:buSzPts val="1600"/>
              <a:buFont typeface="Inter"/>
              <a:buNone/>
              <a:defRPr sz="1600">
                <a:solidFill>
                  <a:schemeClr val="dk1"/>
                </a:solidFill>
              </a:defRPr>
            </a:lvl9pPr>
          </a:lstStyle>
          <a:p/>
        </p:txBody>
      </p:sp>
      <p:sp>
        <p:nvSpPr>
          <p:cNvPr id="59" name="Google Shape;59;p6"/>
          <p:cNvSpPr txBox="1"/>
          <p:nvPr>
            <p:ph idx="5" type="body"/>
          </p:nvPr>
        </p:nvSpPr>
        <p:spPr>
          <a:xfrm>
            <a:off x="6413576" y="2950425"/>
            <a:ext cx="2450700" cy="1909800"/>
          </a:xfrm>
          <a:prstGeom prst="rect">
            <a:avLst/>
          </a:prstGeom>
          <a:noFill/>
          <a:ln>
            <a:noFill/>
          </a:ln>
        </p:spPr>
        <p:txBody>
          <a:bodyPr anchorCtr="0" anchor="t" bIns="91425" lIns="0" spcFirstLastPara="1" rIns="0" wrap="square" tIns="91425">
            <a:noAutofit/>
          </a:bodyPr>
          <a:lstStyle>
            <a:lvl1pPr indent="-292100" lvl="0" marL="457200">
              <a:lnSpc>
                <a:spcPct val="115000"/>
              </a:lnSpc>
              <a:spcBef>
                <a:spcPts val="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1pPr>
            <a:lvl2pPr indent="-292100" lvl="1" marL="9144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2pPr>
            <a:lvl3pPr indent="-292100" lvl="2" marL="13716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3pPr>
            <a:lvl4pPr indent="-292100" lvl="3" marL="18288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4pPr>
            <a:lvl5pPr indent="-292100" lvl="4" marL="22860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5pPr>
            <a:lvl6pPr indent="-292100" lvl="5" marL="27432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6pPr>
            <a:lvl7pPr indent="-292100" lvl="6" marL="32004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7pPr>
            <a:lvl8pPr indent="-292100" lvl="7" marL="3657600">
              <a:lnSpc>
                <a:spcPct val="115000"/>
              </a:lnSpc>
              <a:spcBef>
                <a:spcPts val="8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8pPr>
            <a:lvl9pPr indent="-292100" lvl="8" marL="4114800">
              <a:lnSpc>
                <a:spcPct val="115000"/>
              </a:lnSpc>
              <a:spcBef>
                <a:spcPts val="800"/>
              </a:spcBef>
              <a:spcAft>
                <a:spcPts val="800"/>
              </a:spcAft>
              <a:buClr>
                <a:schemeClr val="dk1"/>
              </a:buClr>
              <a:buSzPts val="1000"/>
              <a:buFont typeface="Inter Light"/>
              <a:buChar char="■"/>
              <a:defRPr sz="1000">
                <a:solidFill>
                  <a:schemeClr val="dk1"/>
                </a:solidFill>
                <a:latin typeface="Inter Light"/>
                <a:ea typeface="Inter Light"/>
                <a:cs typeface="Inter Light"/>
                <a:sym typeface="Inter Light"/>
              </a:defRPr>
            </a:lvl9pPr>
          </a:lstStyle>
          <a:p/>
        </p:txBody>
      </p:sp>
      <p:sp>
        <p:nvSpPr>
          <p:cNvPr id="60" name="Google Shape;60;p6"/>
          <p:cNvSpPr txBox="1"/>
          <p:nvPr>
            <p:ph idx="6" type="subTitle"/>
          </p:nvPr>
        </p:nvSpPr>
        <p:spPr>
          <a:xfrm>
            <a:off x="6413584" y="1692116"/>
            <a:ext cx="2451300" cy="619800"/>
          </a:xfrm>
          <a:prstGeom prst="rect">
            <a:avLst/>
          </a:prstGeom>
        </p:spPr>
        <p:txBody>
          <a:bodyPr anchorCtr="0" anchor="t" bIns="91425" lIns="0" spcFirstLastPara="1" rIns="0" wrap="square" tIns="91425">
            <a:noAutofit/>
          </a:bodyPr>
          <a:lstStyle>
            <a:lvl1pPr lvl="0">
              <a:lnSpc>
                <a:spcPct val="90000"/>
              </a:lnSpc>
              <a:spcBef>
                <a:spcPts val="0"/>
              </a:spcBef>
              <a:spcAft>
                <a:spcPts val="0"/>
              </a:spcAft>
              <a:buSzPts val="1600"/>
              <a:buFont typeface="Inter"/>
              <a:buNone/>
              <a:defRPr sz="1600"/>
            </a:lvl1pPr>
            <a:lvl2pPr lvl="1">
              <a:spcBef>
                <a:spcPts val="0"/>
              </a:spcBef>
              <a:spcAft>
                <a:spcPts val="0"/>
              </a:spcAft>
              <a:buClr>
                <a:schemeClr val="dk1"/>
              </a:buClr>
              <a:buSzPts val="1600"/>
              <a:buFont typeface="Inter"/>
              <a:buNone/>
              <a:defRPr sz="1600">
                <a:solidFill>
                  <a:schemeClr val="dk1"/>
                </a:solidFill>
              </a:defRPr>
            </a:lvl2pPr>
            <a:lvl3pPr lvl="2">
              <a:spcBef>
                <a:spcPts val="0"/>
              </a:spcBef>
              <a:spcAft>
                <a:spcPts val="0"/>
              </a:spcAft>
              <a:buClr>
                <a:schemeClr val="dk1"/>
              </a:buClr>
              <a:buSzPts val="1600"/>
              <a:buFont typeface="Inter"/>
              <a:buNone/>
              <a:defRPr sz="1600">
                <a:solidFill>
                  <a:schemeClr val="dk1"/>
                </a:solidFill>
              </a:defRPr>
            </a:lvl3pPr>
            <a:lvl4pPr lvl="3">
              <a:spcBef>
                <a:spcPts val="0"/>
              </a:spcBef>
              <a:spcAft>
                <a:spcPts val="0"/>
              </a:spcAft>
              <a:buClr>
                <a:schemeClr val="dk1"/>
              </a:buClr>
              <a:buSzPts val="1600"/>
              <a:buFont typeface="Inter"/>
              <a:buNone/>
              <a:defRPr sz="1600">
                <a:solidFill>
                  <a:schemeClr val="dk1"/>
                </a:solidFill>
              </a:defRPr>
            </a:lvl4pPr>
            <a:lvl5pPr lvl="4">
              <a:spcBef>
                <a:spcPts val="0"/>
              </a:spcBef>
              <a:spcAft>
                <a:spcPts val="0"/>
              </a:spcAft>
              <a:buClr>
                <a:schemeClr val="dk1"/>
              </a:buClr>
              <a:buSzPts val="1600"/>
              <a:buFont typeface="Inter"/>
              <a:buNone/>
              <a:defRPr sz="1600">
                <a:solidFill>
                  <a:schemeClr val="dk1"/>
                </a:solidFill>
              </a:defRPr>
            </a:lvl5pPr>
            <a:lvl6pPr lvl="5">
              <a:spcBef>
                <a:spcPts val="0"/>
              </a:spcBef>
              <a:spcAft>
                <a:spcPts val="0"/>
              </a:spcAft>
              <a:buClr>
                <a:schemeClr val="dk1"/>
              </a:buClr>
              <a:buSzPts val="1600"/>
              <a:buFont typeface="Inter"/>
              <a:buNone/>
              <a:defRPr sz="1600">
                <a:solidFill>
                  <a:schemeClr val="dk1"/>
                </a:solidFill>
              </a:defRPr>
            </a:lvl6pPr>
            <a:lvl7pPr lvl="6">
              <a:spcBef>
                <a:spcPts val="0"/>
              </a:spcBef>
              <a:spcAft>
                <a:spcPts val="0"/>
              </a:spcAft>
              <a:buClr>
                <a:schemeClr val="dk1"/>
              </a:buClr>
              <a:buSzPts val="1600"/>
              <a:buFont typeface="Inter"/>
              <a:buNone/>
              <a:defRPr sz="1600">
                <a:solidFill>
                  <a:schemeClr val="dk1"/>
                </a:solidFill>
              </a:defRPr>
            </a:lvl7pPr>
            <a:lvl8pPr lvl="7">
              <a:spcBef>
                <a:spcPts val="0"/>
              </a:spcBef>
              <a:spcAft>
                <a:spcPts val="0"/>
              </a:spcAft>
              <a:buClr>
                <a:schemeClr val="dk1"/>
              </a:buClr>
              <a:buSzPts val="1600"/>
              <a:buFont typeface="Inter"/>
              <a:buNone/>
              <a:defRPr sz="1600">
                <a:solidFill>
                  <a:schemeClr val="dk1"/>
                </a:solidFill>
              </a:defRPr>
            </a:lvl8pPr>
            <a:lvl9pPr lvl="8">
              <a:spcBef>
                <a:spcPts val="0"/>
              </a:spcBef>
              <a:spcAft>
                <a:spcPts val="0"/>
              </a:spcAft>
              <a:buClr>
                <a:schemeClr val="dk1"/>
              </a:buClr>
              <a:buSzPts val="1600"/>
              <a:buFont typeface="Inter"/>
              <a:buNone/>
              <a:defRPr sz="1600">
                <a:solidFill>
                  <a:schemeClr val="dk1"/>
                </a:solidFill>
              </a:defRPr>
            </a:lvl9pPr>
          </a:lstStyle>
          <a:p/>
        </p:txBody>
      </p:sp>
      <p:sp>
        <p:nvSpPr>
          <p:cNvPr id="61" name="Google Shape;61;p6"/>
          <p:cNvSpPr txBox="1"/>
          <p:nvPr/>
        </p:nvSpPr>
        <p:spPr>
          <a:xfrm>
            <a:off x="284700" y="64031"/>
            <a:ext cx="903300" cy="292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700">
                <a:solidFill>
                  <a:schemeClr val="dk1"/>
                </a:solidFill>
                <a:latin typeface="Inter"/>
                <a:ea typeface="Inter"/>
                <a:cs typeface="Inter"/>
                <a:sym typeface="Inter"/>
              </a:rPr>
              <a:t>Confidential </a:t>
            </a:r>
            <a:endParaRPr sz="700">
              <a:solidFill>
                <a:schemeClr val="dk1"/>
              </a:solidFill>
              <a:latin typeface="Inter"/>
              <a:ea typeface="Inter"/>
              <a:cs typeface="Inter"/>
              <a:sym typeface="Inter"/>
            </a:endParaRPr>
          </a:p>
        </p:txBody>
      </p:sp>
      <p:sp>
        <p:nvSpPr>
          <p:cNvPr id="62" name="Google Shape;62;p6"/>
          <p:cNvSpPr txBox="1"/>
          <p:nvPr>
            <p:ph idx="12" type="sldNum"/>
          </p:nvPr>
        </p:nvSpPr>
        <p:spPr>
          <a:xfrm>
            <a:off x="8314451" y="64031"/>
            <a:ext cx="548700" cy="292500"/>
          </a:xfrm>
          <a:prstGeom prst="rect">
            <a:avLst/>
          </a:prstGeom>
        </p:spPr>
        <p:txBody>
          <a:bodyPr anchorCtr="0" anchor="t" bIns="91425" lIns="0" spcFirstLastPara="1" rIns="0" wrap="square" tIns="91425">
            <a:spAutoFit/>
          </a:bodyPr>
          <a:lstStyle>
            <a:lvl1pPr lvl="0">
              <a:buNone/>
              <a:defRPr sz="700">
                <a:solidFill>
                  <a:schemeClr val="dk1"/>
                </a:solidFill>
                <a:latin typeface="Inter"/>
                <a:ea typeface="Inter"/>
                <a:cs typeface="Inter"/>
                <a:sym typeface="Inter"/>
              </a:defRPr>
            </a:lvl1pPr>
            <a:lvl2pPr lvl="1">
              <a:buNone/>
              <a:defRPr sz="700">
                <a:solidFill>
                  <a:schemeClr val="dk1"/>
                </a:solidFill>
                <a:latin typeface="Inter"/>
                <a:ea typeface="Inter"/>
                <a:cs typeface="Inter"/>
                <a:sym typeface="Inter"/>
              </a:defRPr>
            </a:lvl2pPr>
            <a:lvl3pPr lvl="2">
              <a:buNone/>
              <a:defRPr sz="700">
                <a:solidFill>
                  <a:schemeClr val="dk1"/>
                </a:solidFill>
                <a:latin typeface="Inter"/>
                <a:ea typeface="Inter"/>
                <a:cs typeface="Inter"/>
                <a:sym typeface="Inter"/>
              </a:defRPr>
            </a:lvl3pPr>
            <a:lvl4pPr lvl="3">
              <a:buNone/>
              <a:defRPr sz="700">
                <a:solidFill>
                  <a:schemeClr val="dk1"/>
                </a:solidFill>
                <a:latin typeface="Inter"/>
                <a:ea typeface="Inter"/>
                <a:cs typeface="Inter"/>
                <a:sym typeface="Inter"/>
              </a:defRPr>
            </a:lvl4pPr>
            <a:lvl5pPr lvl="4">
              <a:buNone/>
              <a:defRPr sz="700">
                <a:solidFill>
                  <a:schemeClr val="dk1"/>
                </a:solidFill>
                <a:latin typeface="Inter"/>
                <a:ea typeface="Inter"/>
                <a:cs typeface="Inter"/>
                <a:sym typeface="Inter"/>
              </a:defRPr>
            </a:lvl5pPr>
            <a:lvl6pPr lvl="5">
              <a:buNone/>
              <a:defRPr sz="700">
                <a:solidFill>
                  <a:schemeClr val="dk1"/>
                </a:solidFill>
                <a:latin typeface="Inter"/>
                <a:ea typeface="Inter"/>
                <a:cs typeface="Inter"/>
                <a:sym typeface="Inter"/>
              </a:defRPr>
            </a:lvl6pPr>
            <a:lvl7pPr lvl="6">
              <a:buNone/>
              <a:defRPr sz="700">
                <a:solidFill>
                  <a:schemeClr val="dk1"/>
                </a:solidFill>
                <a:latin typeface="Inter"/>
                <a:ea typeface="Inter"/>
                <a:cs typeface="Inter"/>
                <a:sym typeface="Inter"/>
              </a:defRPr>
            </a:lvl7pPr>
            <a:lvl8pPr lvl="7">
              <a:buNone/>
              <a:defRPr sz="700">
                <a:solidFill>
                  <a:schemeClr val="dk1"/>
                </a:solidFill>
                <a:latin typeface="Inter"/>
                <a:ea typeface="Inter"/>
                <a:cs typeface="Inter"/>
                <a:sym typeface="Inter"/>
              </a:defRPr>
            </a:lvl8pPr>
            <a:lvl9pPr lvl="8">
              <a:buNone/>
              <a:defRPr sz="700">
                <a:solidFill>
                  <a:schemeClr val="dk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Alt 2 - Two lines title">
  <p:cSld name="CUSTOM_4_1">
    <p:bg>
      <p:bgPr>
        <a:gradFill>
          <a:gsLst>
            <a:gs pos="0">
              <a:schemeClr val="accent1"/>
            </a:gs>
            <a:gs pos="56000">
              <a:schemeClr val="lt1"/>
            </a:gs>
            <a:gs pos="100000">
              <a:schemeClr val="dk2"/>
            </a:gs>
          </a:gsLst>
          <a:path path="circle">
            <a:fillToRect b="50%" l="50%" r="50%" t="50%"/>
          </a:path>
          <a:tileRect/>
        </a:gradFill>
      </p:bgPr>
    </p:bg>
    <p:spTree>
      <p:nvGrpSpPr>
        <p:cNvPr id="63" name="Shape 63"/>
        <p:cNvGrpSpPr/>
        <p:nvPr/>
      </p:nvGrpSpPr>
      <p:grpSpPr>
        <a:xfrm>
          <a:off x="0" y="0"/>
          <a:ext cx="0" cy="0"/>
          <a:chOff x="0" y="0"/>
          <a:chExt cx="0" cy="0"/>
        </a:xfrm>
      </p:grpSpPr>
      <p:sp>
        <p:nvSpPr>
          <p:cNvPr id="64" name="Google Shape;64;p7"/>
          <p:cNvSpPr/>
          <p:nvPr/>
        </p:nvSpPr>
        <p:spPr>
          <a:xfrm>
            <a:off x="8025" y="0"/>
            <a:ext cx="9144000" cy="1377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a:ea typeface="Inter"/>
              <a:cs typeface="Inter"/>
              <a:sym typeface="Inter"/>
            </a:endParaRPr>
          </a:p>
        </p:txBody>
      </p:sp>
      <p:sp>
        <p:nvSpPr>
          <p:cNvPr id="65" name="Google Shape;65;p7"/>
          <p:cNvSpPr txBox="1"/>
          <p:nvPr>
            <p:ph type="title"/>
          </p:nvPr>
        </p:nvSpPr>
        <p:spPr>
          <a:xfrm>
            <a:off x="284400" y="348369"/>
            <a:ext cx="6418200" cy="910200"/>
          </a:xfrm>
          <a:prstGeom prst="rect">
            <a:avLst/>
          </a:prstGeom>
          <a:solidFill>
            <a:schemeClr val="lt1"/>
          </a:solidFill>
        </p:spPr>
        <p:txBody>
          <a:bodyPr anchorCtr="0" anchor="b" bIns="91425" lIns="0" spcFirstLastPara="1" rIns="0" wrap="square" tIns="91425">
            <a:noAutofit/>
          </a:bodyPr>
          <a:lstStyle>
            <a:lvl1pPr lvl="0">
              <a:lnSpc>
                <a:spcPct val="100000"/>
              </a:lnSpc>
              <a:spcBef>
                <a:spcPts val="0"/>
              </a:spcBef>
              <a:spcAft>
                <a:spcPts val="0"/>
              </a:spcAft>
              <a:buNone/>
              <a:defRPr sz="2000">
                <a:latin typeface="Inter Light"/>
                <a:ea typeface="Inter Light"/>
                <a:cs typeface="Inter Light"/>
                <a:sym typeface="Inter Light"/>
              </a:defRPr>
            </a:lvl1pPr>
            <a:lvl2pPr lvl="1">
              <a:lnSpc>
                <a:spcPct val="100000"/>
              </a:lnSpc>
              <a:spcBef>
                <a:spcPts val="0"/>
              </a:spcBef>
              <a:spcAft>
                <a:spcPts val="0"/>
              </a:spcAft>
              <a:buNone/>
              <a:defRPr sz="2000">
                <a:latin typeface="Inter Light"/>
                <a:ea typeface="Inter Light"/>
                <a:cs typeface="Inter Light"/>
                <a:sym typeface="Inter Light"/>
              </a:defRPr>
            </a:lvl2pPr>
            <a:lvl3pPr lvl="2">
              <a:lnSpc>
                <a:spcPct val="100000"/>
              </a:lnSpc>
              <a:spcBef>
                <a:spcPts val="0"/>
              </a:spcBef>
              <a:spcAft>
                <a:spcPts val="0"/>
              </a:spcAft>
              <a:buNone/>
              <a:defRPr sz="2000">
                <a:latin typeface="Inter Light"/>
                <a:ea typeface="Inter Light"/>
                <a:cs typeface="Inter Light"/>
                <a:sym typeface="Inter Light"/>
              </a:defRPr>
            </a:lvl3pPr>
            <a:lvl4pPr lvl="3">
              <a:lnSpc>
                <a:spcPct val="100000"/>
              </a:lnSpc>
              <a:spcBef>
                <a:spcPts val="0"/>
              </a:spcBef>
              <a:spcAft>
                <a:spcPts val="0"/>
              </a:spcAft>
              <a:buNone/>
              <a:defRPr sz="2000">
                <a:latin typeface="Inter Light"/>
                <a:ea typeface="Inter Light"/>
                <a:cs typeface="Inter Light"/>
                <a:sym typeface="Inter Light"/>
              </a:defRPr>
            </a:lvl4pPr>
            <a:lvl5pPr lvl="4">
              <a:lnSpc>
                <a:spcPct val="100000"/>
              </a:lnSpc>
              <a:spcBef>
                <a:spcPts val="0"/>
              </a:spcBef>
              <a:spcAft>
                <a:spcPts val="0"/>
              </a:spcAft>
              <a:buNone/>
              <a:defRPr sz="2000">
                <a:latin typeface="Inter Light"/>
                <a:ea typeface="Inter Light"/>
                <a:cs typeface="Inter Light"/>
                <a:sym typeface="Inter Light"/>
              </a:defRPr>
            </a:lvl5pPr>
            <a:lvl6pPr lvl="5">
              <a:lnSpc>
                <a:spcPct val="100000"/>
              </a:lnSpc>
              <a:spcBef>
                <a:spcPts val="0"/>
              </a:spcBef>
              <a:spcAft>
                <a:spcPts val="0"/>
              </a:spcAft>
              <a:buNone/>
              <a:defRPr sz="2000">
                <a:latin typeface="Inter Light"/>
                <a:ea typeface="Inter Light"/>
                <a:cs typeface="Inter Light"/>
                <a:sym typeface="Inter Light"/>
              </a:defRPr>
            </a:lvl6pPr>
            <a:lvl7pPr lvl="6">
              <a:lnSpc>
                <a:spcPct val="100000"/>
              </a:lnSpc>
              <a:spcBef>
                <a:spcPts val="0"/>
              </a:spcBef>
              <a:spcAft>
                <a:spcPts val="0"/>
              </a:spcAft>
              <a:buNone/>
              <a:defRPr sz="2000">
                <a:latin typeface="Inter Light"/>
                <a:ea typeface="Inter Light"/>
                <a:cs typeface="Inter Light"/>
                <a:sym typeface="Inter Light"/>
              </a:defRPr>
            </a:lvl7pPr>
            <a:lvl8pPr lvl="7">
              <a:lnSpc>
                <a:spcPct val="100000"/>
              </a:lnSpc>
              <a:spcBef>
                <a:spcPts val="0"/>
              </a:spcBef>
              <a:spcAft>
                <a:spcPts val="0"/>
              </a:spcAft>
              <a:buNone/>
              <a:defRPr sz="2000">
                <a:latin typeface="Inter Light"/>
                <a:ea typeface="Inter Light"/>
                <a:cs typeface="Inter Light"/>
                <a:sym typeface="Inter Light"/>
              </a:defRPr>
            </a:lvl8pPr>
            <a:lvl9pPr lvl="8">
              <a:lnSpc>
                <a:spcPct val="100000"/>
              </a:lnSpc>
              <a:spcBef>
                <a:spcPts val="0"/>
              </a:spcBef>
              <a:spcAft>
                <a:spcPts val="0"/>
              </a:spcAft>
              <a:buNone/>
              <a:defRPr sz="2000">
                <a:latin typeface="Inter Light"/>
                <a:ea typeface="Inter Light"/>
                <a:cs typeface="Inter Light"/>
                <a:sym typeface="Inter Light"/>
              </a:defRPr>
            </a:lvl9pPr>
          </a:lstStyle>
          <a:p/>
        </p:txBody>
      </p:sp>
      <p:sp>
        <p:nvSpPr>
          <p:cNvPr id="66" name="Google Shape;66;p7"/>
          <p:cNvSpPr txBox="1"/>
          <p:nvPr/>
        </p:nvSpPr>
        <p:spPr>
          <a:xfrm>
            <a:off x="284700" y="64031"/>
            <a:ext cx="903300" cy="292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700">
                <a:solidFill>
                  <a:schemeClr val="dk1"/>
                </a:solidFill>
                <a:latin typeface="Inter"/>
                <a:ea typeface="Inter"/>
                <a:cs typeface="Inter"/>
                <a:sym typeface="Inter"/>
              </a:rPr>
              <a:t>Confidential </a:t>
            </a:r>
            <a:endParaRPr sz="700">
              <a:solidFill>
                <a:schemeClr val="dk1"/>
              </a:solidFill>
              <a:latin typeface="Inter"/>
              <a:ea typeface="Inter"/>
              <a:cs typeface="Inter"/>
              <a:sym typeface="Inter"/>
            </a:endParaRPr>
          </a:p>
        </p:txBody>
      </p:sp>
      <p:sp>
        <p:nvSpPr>
          <p:cNvPr id="67" name="Google Shape;67;p7"/>
          <p:cNvSpPr txBox="1"/>
          <p:nvPr>
            <p:ph idx="12" type="sldNum"/>
          </p:nvPr>
        </p:nvSpPr>
        <p:spPr>
          <a:xfrm>
            <a:off x="8314451" y="64031"/>
            <a:ext cx="548700" cy="292500"/>
          </a:xfrm>
          <a:prstGeom prst="rect">
            <a:avLst/>
          </a:prstGeom>
        </p:spPr>
        <p:txBody>
          <a:bodyPr anchorCtr="0" anchor="t" bIns="91425" lIns="0" spcFirstLastPara="1" rIns="0" wrap="square" tIns="91425">
            <a:spAutoFit/>
          </a:bodyPr>
          <a:lstStyle>
            <a:lvl1pPr lvl="0">
              <a:buNone/>
              <a:defRPr sz="700">
                <a:solidFill>
                  <a:schemeClr val="dk1"/>
                </a:solidFill>
                <a:latin typeface="Inter"/>
                <a:ea typeface="Inter"/>
                <a:cs typeface="Inter"/>
                <a:sym typeface="Inter"/>
              </a:defRPr>
            </a:lvl1pPr>
            <a:lvl2pPr lvl="1">
              <a:buNone/>
              <a:defRPr sz="700">
                <a:solidFill>
                  <a:schemeClr val="dk1"/>
                </a:solidFill>
                <a:latin typeface="Inter"/>
                <a:ea typeface="Inter"/>
                <a:cs typeface="Inter"/>
                <a:sym typeface="Inter"/>
              </a:defRPr>
            </a:lvl2pPr>
            <a:lvl3pPr lvl="2">
              <a:buNone/>
              <a:defRPr sz="700">
                <a:solidFill>
                  <a:schemeClr val="dk1"/>
                </a:solidFill>
                <a:latin typeface="Inter"/>
                <a:ea typeface="Inter"/>
                <a:cs typeface="Inter"/>
                <a:sym typeface="Inter"/>
              </a:defRPr>
            </a:lvl3pPr>
            <a:lvl4pPr lvl="3">
              <a:buNone/>
              <a:defRPr sz="700">
                <a:solidFill>
                  <a:schemeClr val="dk1"/>
                </a:solidFill>
                <a:latin typeface="Inter"/>
                <a:ea typeface="Inter"/>
                <a:cs typeface="Inter"/>
                <a:sym typeface="Inter"/>
              </a:defRPr>
            </a:lvl4pPr>
            <a:lvl5pPr lvl="4">
              <a:buNone/>
              <a:defRPr sz="700">
                <a:solidFill>
                  <a:schemeClr val="dk1"/>
                </a:solidFill>
                <a:latin typeface="Inter"/>
                <a:ea typeface="Inter"/>
                <a:cs typeface="Inter"/>
                <a:sym typeface="Inter"/>
              </a:defRPr>
            </a:lvl5pPr>
            <a:lvl6pPr lvl="5">
              <a:buNone/>
              <a:defRPr sz="700">
                <a:solidFill>
                  <a:schemeClr val="dk1"/>
                </a:solidFill>
                <a:latin typeface="Inter"/>
                <a:ea typeface="Inter"/>
                <a:cs typeface="Inter"/>
                <a:sym typeface="Inter"/>
              </a:defRPr>
            </a:lvl6pPr>
            <a:lvl7pPr lvl="6">
              <a:buNone/>
              <a:defRPr sz="700">
                <a:solidFill>
                  <a:schemeClr val="dk1"/>
                </a:solidFill>
                <a:latin typeface="Inter"/>
                <a:ea typeface="Inter"/>
                <a:cs typeface="Inter"/>
                <a:sym typeface="Inter"/>
              </a:defRPr>
            </a:lvl7pPr>
            <a:lvl8pPr lvl="7">
              <a:buNone/>
              <a:defRPr sz="700">
                <a:solidFill>
                  <a:schemeClr val="dk1"/>
                </a:solidFill>
                <a:latin typeface="Inter"/>
                <a:ea typeface="Inter"/>
                <a:cs typeface="Inter"/>
                <a:sym typeface="Inter"/>
              </a:defRPr>
            </a:lvl8pPr>
            <a:lvl9pPr lvl="8">
              <a:buNone/>
              <a:defRPr sz="700">
                <a:solidFill>
                  <a:schemeClr val="dk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Alt 3 - One line title ">
  <p:cSld name="CUSTOM_4_1_1">
    <p:bg>
      <p:bgPr>
        <a:solidFill>
          <a:schemeClr val="dk2"/>
        </a:solidFill>
      </p:bgPr>
    </p:bg>
    <p:spTree>
      <p:nvGrpSpPr>
        <p:cNvPr id="68" name="Shape 68"/>
        <p:cNvGrpSpPr/>
        <p:nvPr/>
      </p:nvGrpSpPr>
      <p:grpSpPr>
        <a:xfrm>
          <a:off x="0" y="0"/>
          <a:ext cx="0" cy="0"/>
          <a:chOff x="0" y="0"/>
          <a:chExt cx="0" cy="0"/>
        </a:xfrm>
      </p:grpSpPr>
      <p:sp>
        <p:nvSpPr>
          <p:cNvPr id="69" name="Google Shape;69;p8"/>
          <p:cNvSpPr/>
          <p:nvPr/>
        </p:nvSpPr>
        <p:spPr>
          <a:xfrm>
            <a:off x="8025" y="0"/>
            <a:ext cx="9144000" cy="1377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a:ea typeface="Inter"/>
              <a:cs typeface="Inter"/>
              <a:sym typeface="Inter"/>
            </a:endParaRPr>
          </a:p>
        </p:txBody>
      </p:sp>
      <p:sp>
        <p:nvSpPr>
          <p:cNvPr id="70" name="Google Shape;70;p8"/>
          <p:cNvSpPr txBox="1"/>
          <p:nvPr/>
        </p:nvSpPr>
        <p:spPr>
          <a:xfrm>
            <a:off x="284700" y="64031"/>
            <a:ext cx="903300" cy="292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700">
                <a:solidFill>
                  <a:schemeClr val="dk1"/>
                </a:solidFill>
                <a:latin typeface="Inter"/>
                <a:ea typeface="Inter"/>
                <a:cs typeface="Inter"/>
                <a:sym typeface="Inter"/>
              </a:rPr>
              <a:t>Confidential </a:t>
            </a:r>
            <a:endParaRPr sz="700">
              <a:solidFill>
                <a:schemeClr val="dk1"/>
              </a:solidFill>
              <a:latin typeface="Inter"/>
              <a:ea typeface="Inter"/>
              <a:cs typeface="Inter"/>
              <a:sym typeface="Inter"/>
            </a:endParaRPr>
          </a:p>
        </p:txBody>
      </p:sp>
      <p:sp>
        <p:nvSpPr>
          <p:cNvPr id="71" name="Google Shape;71;p8"/>
          <p:cNvSpPr txBox="1"/>
          <p:nvPr>
            <p:ph idx="12" type="sldNum"/>
          </p:nvPr>
        </p:nvSpPr>
        <p:spPr>
          <a:xfrm>
            <a:off x="8314451" y="64031"/>
            <a:ext cx="548700" cy="292500"/>
          </a:xfrm>
          <a:prstGeom prst="rect">
            <a:avLst/>
          </a:prstGeom>
        </p:spPr>
        <p:txBody>
          <a:bodyPr anchorCtr="0" anchor="t" bIns="91425" lIns="0" spcFirstLastPara="1" rIns="0" wrap="square" tIns="91425">
            <a:spAutoFit/>
          </a:bodyPr>
          <a:lstStyle>
            <a:lvl1pPr lvl="0">
              <a:buNone/>
              <a:defRPr sz="700">
                <a:solidFill>
                  <a:schemeClr val="dk1"/>
                </a:solidFill>
                <a:latin typeface="Inter"/>
                <a:ea typeface="Inter"/>
                <a:cs typeface="Inter"/>
                <a:sym typeface="Inter"/>
              </a:defRPr>
            </a:lvl1pPr>
            <a:lvl2pPr lvl="1">
              <a:buNone/>
              <a:defRPr sz="700">
                <a:solidFill>
                  <a:schemeClr val="dk1"/>
                </a:solidFill>
                <a:latin typeface="Inter"/>
                <a:ea typeface="Inter"/>
                <a:cs typeface="Inter"/>
                <a:sym typeface="Inter"/>
              </a:defRPr>
            </a:lvl2pPr>
            <a:lvl3pPr lvl="2">
              <a:buNone/>
              <a:defRPr sz="700">
                <a:solidFill>
                  <a:schemeClr val="dk1"/>
                </a:solidFill>
                <a:latin typeface="Inter"/>
                <a:ea typeface="Inter"/>
                <a:cs typeface="Inter"/>
                <a:sym typeface="Inter"/>
              </a:defRPr>
            </a:lvl3pPr>
            <a:lvl4pPr lvl="3">
              <a:buNone/>
              <a:defRPr sz="700">
                <a:solidFill>
                  <a:schemeClr val="dk1"/>
                </a:solidFill>
                <a:latin typeface="Inter"/>
                <a:ea typeface="Inter"/>
                <a:cs typeface="Inter"/>
                <a:sym typeface="Inter"/>
              </a:defRPr>
            </a:lvl4pPr>
            <a:lvl5pPr lvl="4">
              <a:buNone/>
              <a:defRPr sz="700">
                <a:solidFill>
                  <a:schemeClr val="dk1"/>
                </a:solidFill>
                <a:latin typeface="Inter"/>
                <a:ea typeface="Inter"/>
                <a:cs typeface="Inter"/>
                <a:sym typeface="Inter"/>
              </a:defRPr>
            </a:lvl5pPr>
            <a:lvl6pPr lvl="5">
              <a:buNone/>
              <a:defRPr sz="700">
                <a:solidFill>
                  <a:schemeClr val="dk1"/>
                </a:solidFill>
                <a:latin typeface="Inter"/>
                <a:ea typeface="Inter"/>
                <a:cs typeface="Inter"/>
                <a:sym typeface="Inter"/>
              </a:defRPr>
            </a:lvl6pPr>
            <a:lvl7pPr lvl="6">
              <a:buNone/>
              <a:defRPr sz="700">
                <a:solidFill>
                  <a:schemeClr val="dk1"/>
                </a:solidFill>
                <a:latin typeface="Inter"/>
                <a:ea typeface="Inter"/>
                <a:cs typeface="Inter"/>
                <a:sym typeface="Inter"/>
              </a:defRPr>
            </a:lvl7pPr>
            <a:lvl8pPr lvl="7">
              <a:buNone/>
              <a:defRPr sz="700">
                <a:solidFill>
                  <a:schemeClr val="dk1"/>
                </a:solidFill>
                <a:latin typeface="Inter"/>
                <a:ea typeface="Inter"/>
                <a:cs typeface="Inter"/>
                <a:sym typeface="Inter"/>
              </a:defRPr>
            </a:lvl8pPr>
            <a:lvl9pPr lvl="8">
              <a:buNone/>
              <a:defRPr sz="700">
                <a:solidFill>
                  <a:schemeClr val="dk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
        <p:nvSpPr>
          <p:cNvPr id="72" name="Google Shape;72;p8"/>
          <p:cNvSpPr txBox="1"/>
          <p:nvPr>
            <p:ph type="title"/>
          </p:nvPr>
        </p:nvSpPr>
        <p:spPr>
          <a:xfrm>
            <a:off x="284400" y="373625"/>
            <a:ext cx="6418200" cy="910200"/>
          </a:xfrm>
          <a:prstGeom prst="rect">
            <a:avLst/>
          </a:prstGeom>
        </p:spPr>
        <p:txBody>
          <a:bodyPr anchorCtr="0" anchor="b" bIns="91425" lIns="0" spcFirstLastPara="1" rIns="0" wrap="square" tIns="91425">
            <a:noAutofit/>
          </a:bodyPr>
          <a:lstStyle>
            <a:lvl1pPr lvl="0">
              <a:spcBef>
                <a:spcPts val="0"/>
              </a:spcBef>
              <a:spcAft>
                <a:spcPts val="0"/>
              </a:spcAft>
              <a:buNone/>
              <a:defRPr>
                <a:latin typeface="Inter Light"/>
                <a:ea typeface="Inter Light"/>
                <a:cs typeface="Inter Light"/>
                <a:sym typeface="Inter Light"/>
              </a:defRPr>
            </a:lvl1pPr>
            <a:lvl2pPr lvl="1">
              <a:spcBef>
                <a:spcPts val="0"/>
              </a:spcBef>
              <a:spcAft>
                <a:spcPts val="0"/>
              </a:spcAft>
              <a:buNone/>
              <a:defRPr>
                <a:latin typeface="Inter Light"/>
                <a:ea typeface="Inter Light"/>
                <a:cs typeface="Inter Light"/>
                <a:sym typeface="Inter Light"/>
              </a:defRPr>
            </a:lvl2pPr>
            <a:lvl3pPr lvl="2">
              <a:spcBef>
                <a:spcPts val="0"/>
              </a:spcBef>
              <a:spcAft>
                <a:spcPts val="0"/>
              </a:spcAft>
              <a:buNone/>
              <a:defRPr>
                <a:latin typeface="Inter Light"/>
                <a:ea typeface="Inter Light"/>
                <a:cs typeface="Inter Light"/>
                <a:sym typeface="Inter Light"/>
              </a:defRPr>
            </a:lvl3pPr>
            <a:lvl4pPr lvl="3">
              <a:spcBef>
                <a:spcPts val="0"/>
              </a:spcBef>
              <a:spcAft>
                <a:spcPts val="0"/>
              </a:spcAft>
              <a:buNone/>
              <a:defRPr>
                <a:latin typeface="Inter Light"/>
                <a:ea typeface="Inter Light"/>
                <a:cs typeface="Inter Light"/>
                <a:sym typeface="Inter Light"/>
              </a:defRPr>
            </a:lvl4pPr>
            <a:lvl5pPr lvl="4">
              <a:spcBef>
                <a:spcPts val="0"/>
              </a:spcBef>
              <a:spcAft>
                <a:spcPts val="0"/>
              </a:spcAft>
              <a:buNone/>
              <a:defRPr>
                <a:latin typeface="Inter Light"/>
                <a:ea typeface="Inter Light"/>
                <a:cs typeface="Inter Light"/>
                <a:sym typeface="Inter Light"/>
              </a:defRPr>
            </a:lvl5pPr>
            <a:lvl6pPr lvl="5">
              <a:spcBef>
                <a:spcPts val="0"/>
              </a:spcBef>
              <a:spcAft>
                <a:spcPts val="0"/>
              </a:spcAft>
              <a:buNone/>
              <a:defRPr>
                <a:latin typeface="Inter Light"/>
                <a:ea typeface="Inter Light"/>
                <a:cs typeface="Inter Light"/>
                <a:sym typeface="Inter Light"/>
              </a:defRPr>
            </a:lvl6pPr>
            <a:lvl7pPr lvl="6">
              <a:spcBef>
                <a:spcPts val="0"/>
              </a:spcBef>
              <a:spcAft>
                <a:spcPts val="0"/>
              </a:spcAft>
              <a:buNone/>
              <a:defRPr>
                <a:latin typeface="Inter Light"/>
                <a:ea typeface="Inter Light"/>
                <a:cs typeface="Inter Light"/>
                <a:sym typeface="Inter Light"/>
              </a:defRPr>
            </a:lvl7pPr>
            <a:lvl8pPr lvl="7">
              <a:spcBef>
                <a:spcPts val="0"/>
              </a:spcBef>
              <a:spcAft>
                <a:spcPts val="0"/>
              </a:spcAft>
              <a:buNone/>
              <a:defRPr>
                <a:latin typeface="Inter Light"/>
                <a:ea typeface="Inter Light"/>
                <a:cs typeface="Inter Light"/>
                <a:sym typeface="Inter Light"/>
              </a:defRPr>
            </a:lvl8pPr>
            <a:lvl9pPr lvl="8">
              <a:spcBef>
                <a:spcPts val="0"/>
              </a:spcBef>
              <a:spcAft>
                <a:spcPts val="0"/>
              </a:spcAft>
              <a:buNone/>
              <a:defRPr>
                <a:latin typeface="Inter Light"/>
                <a:ea typeface="Inter Light"/>
                <a:cs typeface="Inter Light"/>
                <a:sym typeface="Inter Light"/>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Speakers">
  <p:cSld name="CUSTOM_4_1_1_1_1_2">
    <p:bg>
      <p:bgPr>
        <a:solidFill>
          <a:schemeClr val="dk2"/>
        </a:solidFill>
      </p:bgPr>
    </p:bg>
    <p:spTree>
      <p:nvGrpSpPr>
        <p:cNvPr id="73" name="Shape 73"/>
        <p:cNvGrpSpPr/>
        <p:nvPr/>
      </p:nvGrpSpPr>
      <p:grpSpPr>
        <a:xfrm>
          <a:off x="0" y="0"/>
          <a:ext cx="0" cy="0"/>
          <a:chOff x="0" y="0"/>
          <a:chExt cx="0" cy="0"/>
        </a:xfrm>
      </p:grpSpPr>
      <p:sp>
        <p:nvSpPr>
          <p:cNvPr id="74" name="Google Shape;74;p9"/>
          <p:cNvSpPr/>
          <p:nvPr/>
        </p:nvSpPr>
        <p:spPr>
          <a:xfrm>
            <a:off x="6900" y="0"/>
            <a:ext cx="9137100" cy="3523200"/>
          </a:xfrm>
          <a:prstGeom prst="rect">
            <a:avLst/>
          </a:prstGeom>
          <a:gradFill>
            <a:gsLst>
              <a:gs pos="0">
                <a:schemeClr val="accent1"/>
              </a:gs>
              <a:gs pos="56000">
                <a:schemeClr val="lt1"/>
              </a:gs>
              <a:gs pos="100000">
                <a:schemeClr val="dk2"/>
              </a:gs>
            </a:gsLst>
            <a:path path="circle">
              <a:fillToRect b="50%" l="50%" r="50%" t="50%"/>
            </a:path>
            <a:tileRect/>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a:ea typeface="Inter"/>
              <a:cs typeface="Inter"/>
              <a:sym typeface="Inter"/>
            </a:endParaRPr>
          </a:p>
        </p:txBody>
      </p:sp>
      <p:sp>
        <p:nvSpPr>
          <p:cNvPr id="75" name="Google Shape;75;p9"/>
          <p:cNvSpPr/>
          <p:nvPr/>
        </p:nvSpPr>
        <p:spPr>
          <a:xfrm>
            <a:off x="0" y="2102300"/>
            <a:ext cx="9144000" cy="304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a:ea typeface="Inter"/>
              <a:cs typeface="Inter"/>
              <a:sym typeface="Inter"/>
            </a:endParaRPr>
          </a:p>
        </p:txBody>
      </p:sp>
      <p:sp>
        <p:nvSpPr>
          <p:cNvPr id="76" name="Google Shape;76;p9"/>
          <p:cNvSpPr/>
          <p:nvPr>
            <p:ph idx="2" type="pic"/>
          </p:nvPr>
        </p:nvSpPr>
        <p:spPr>
          <a:xfrm>
            <a:off x="1745738" y="2376422"/>
            <a:ext cx="1269000" cy="1269000"/>
          </a:xfrm>
          <a:prstGeom prst="rect">
            <a:avLst/>
          </a:prstGeom>
          <a:noFill/>
          <a:ln>
            <a:noFill/>
          </a:ln>
        </p:spPr>
      </p:sp>
      <p:sp>
        <p:nvSpPr>
          <p:cNvPr id="77" name="Google Shape;77;p9"/>
          <p:cNvSpPr/>
          <p:nvPr>
            <p:ph idx="3" type="pic"/>
          </p:nvPr>
        </p:nvSpPr>
        <p:spPr>
          <a:xfrm>
            <a:off x="3214088" y="2376422"/>
            <a:ext cx="1269000" cy="1269000"/>
          </a:xfrm>
          <a:prstGeom prst="rect">
            <a:avLst/>
          </a:prstGeom>
          <a:noFill/>
          <a:ln>
            <a:noFill/>
          </a:ln>
        </p:spPr>
      </p:sp>
      <p:sp>
        <p:nvSpPr>
          <p:cNvPr id="78" name="Google Shape;78;p9"/>
          <p:cNvSpPr/>
          <p:nvPr>
            <p:ph idx="4" type="pic"/>
          </p:nvPr>
        </p:nvSpPr>
        <p:spPr>
          <a:xfrm>
            <a:off x="4677100" y="2376422"/>
            <a:ext cx="1269000" cy="1269000"/>
          </a:xfrm>
          <a:prstGeom prst="rect">
            <a:avLst/>
          </a:prstGeom>
          <a:noFill/>
          <a:ln>
            <a:noFill/>
          </a:ln>
        </p:spPr>
      </p:sp>
      <p:sp>
        <p:nvSpPr>
          <p:cNvPr id="79" name="Google Shape;79;p9"/>
          <p:cNvSpPr/>
          <p:nvPr>
            <p:ph idx="5" type="pic"/>
          </p:nvPr>
        </p:nvSpPr>
        <p:spPr>
          <a:xfrm>
            <a:off x="6145700" y="2376422"/>
            <a:ext cx="1269000" cy="1269000"/>
          </a:xfrm>
          <a:prstGeom prst="rect">
            <a:avLst/>
          </a:prstGeom>
          <a:noFill/>
          <a:ln>
            <a:noFill/>
          </a:ln>
        </p:spPr>
      </p:sp>
      <p:sp>
        <p:nvSpPr>
          <p:cNvPr id="80" name="Google Shape;80;p9"/>
          <p:cNvSpPr/>
          <p:nvPr>
            <p:ph idx="6" type="pic"/>
          </p:nvPr>
        </p:nvSpPr>
        <p:spPr>
          <a:xfrm>
            <a:off x="7614300" y="2376422"/>
            <a:ext cx="1269000" cy="1269000"/>
          </a:xfrm>
          <a:prstGeom prst="rect">
            <a:avLst/>
          </a:prstGeom>
          <a:noFill/>
          <a:ln>
            <a:noFill/>
          </a:ln>
        </p:spPr>
      </p:sp>
      <p:sp>
        <p:nvSpPr>
          <p:cNvPr id="81" name="Google Shape;81;p9"/>
          <p:cNvSpPr txBox="1"/>
          <p:nvPr/>
        </p:nvSpPr>
        <p:spPr>
          <a:xfrm>
            <a:off x="284700" y="64031"/>
            <a:ext cx="903300" cy="292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700">
                <a:solidFill>
                  <a:schemeClr val="dk1"/>
                </a:solidFill>
                <a:latin typeface="Inter"/>
                <a:ea typeface="Inter"/>
                <a:cs typeface="Inter"/>
                <a:sym typeface="Inter"/>
              </a:rPr>
              <a:t>Confidential </a:t>
            </a:r>
            <a:endParaRPr sz="700">
              <a:solidFill>
                <a:schemeClr val="dk1"/>
              </a:solidFill>
              <a:latin typeface="Inter"/>
              <a:ea typeface="Inter"/>
              <a:cs typeface="Inter"/>
              <a:sym typeface="Inter"/>
            </a:endParaRPr>
          </a:p>
        </p:txBody>
      </p:sp>
      <p:sp>
        <p:nvSpPr>
          <p:cNvPr id="82" name="Google Shape;82;p9"/>
          <p:cNvSpPr txBox="1"/>
          <p:nvPr>
            <p:ph idx="12" type="sldNum"/>
          </p:nvPr>
        </p:nvSpPr>
        <p:spPr>
          <a:xfrm>
            <a:off x="8314451" y="64031"/>
            <a:ext cx="548700" cy="292500"/>
          </a:xfrm>
          <a:prstGeom prst="rect">
            <a:avLst/>
          </a:prstGeom>
        </p:spPr>
        <p:txBody>
          <a:bodyPr anchorCtr="0" anchor="t" bIns="91425" lIns="0" spcFirstLastPara="1" rIns="0" wrap="square" tIns="91425">
            <a:spAutoFit/>
          </a:bodyPr>
          <a:lstStyle>
            <a:lvl1pPr lvl="0">
              <a:buNone/>
              <a:defRPr sz="700">
                <a:solidFill>
                  <a:schemeClr val="dk1"/>
                </a:solidFill>
                <a:latin typeface="Inter"/>
                <a:ea typeface="Inter"/>
                <a:cs typeface="Inter"/>
                <a:sym typeface="Inter"/>
              </a:defRPr>
            </a:lvl1pPr>
            <a:lvl2pPr lvl="1">
              <a:buNone/>
              <a:defRPr sz="700">
                <a:solidFill>
                  <a:schemeClr val="dk1"/>
                </a:solidFill>
                <a:latin typeface="Inter"/>
                <a:ea typeface="Inter"/>
                <a:cs typeface="Inter"/>
                <a:sym typeface="Inter"/>
              </a:defRPr>
            </a:lvl2pPr>
            <a:lvl3pPr lvl="2">
              <a:buNone/>
              <a:defRPr sz="700">
                <a:solidFill>
                  <a:schemeClr val="dk1"/>
                </a:solidFill>
                <a:latin typeface="Inter"/>
                <a:ea typeface="Inter"/>
                <a:cs typeface="Inter"/>
                <a:sym typeface="Inter"/>
              </a:defRPr>
            </a:lvl3pPr>
            <a:lvl4pPr lvl="3">
              <a:buNone/>
              <a:defRPr sz="700">
                <a:solidFill>
                  <a:schemeClr val="dk1"/>
                </a:solidFill>
                <a:latin typeface="Inter"/>
                <a:ea typeface="Inter"/>
                <a:cs typeface="Inter"/>
                <a:sym typeface="Inter"/>
              </a:defRPr>
            </a:lvl4pPr>
            <a:lvl5pPr lvl="4">
              <a:buNone/>
              <a:defRPr sz="700">
                <a:solidFill>
                  <a:schemeClr val="dk1"/>
                </a:solidFill>
                <a:latin typeface="Inter"/>
                <a:ea typeface="Inter"/>
                <a:cs typeface="Inter"/>
                <a:sym typeface="Inter"/>
              </a:defRPr>
            </a:lvl5pPr>
            <a:lvl6pPr lvl="5">
              <a:buNone/>
              <a:defRPr sz="700">
                <a:solidFill>
                  <a:schemeClr val="dk1"/>
                </a:solidFill>
                <a:latin typeface="Inter"/>
                <a:ea typeface="Inter"/>
                <a:cs typeface="Inter"/>
                <a:sym typeface="Inter"/>
              </a:defRPr>
            </a:lvl6pPr>
            <a:lvl7pPr lvl="6">
              <a:buNone/>
              <a:defRPr sz="700">
                <a:solidFill>
                  <a:schemeClr val="dk1"/>
                </a:solidFill>
                <a:latin typeface="Inter"/>
                <a:ea typeface="Inter"/>
                <a:cs typeface="Inter"/>
                <a:sym typeface="Inter"/>
              </a:defRPr>
            </a:lvl7pPr>
            <a:lvl8pPr lvl="7">
              <a:buNone/>
              <a:defRPr sz="700">
                <a:solidFill>
                  <a:schemeClr val="dk1"/>
                </a:solidFill>
                <a:latin typeface="Inter"/>
                <a:ea typeface="Inter"/>
                <a:cs typeface="Inter"/>
                <a:sym typeface="Inter"/>
              </a:defRPr>
            </a:lvl8pPr>
            <a:lvl9pPr lvl="8">
              <a:buNone/>
              <a:defRPr sz="700">
                <a:solidFill>
                  <a:schemeClr val="dk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
        <p:nvSpPr>
          <p:cNvPr id="83" name="Google Shape;83;p9"/>
          <p:cNvSpPr txBox="1"/>
          <p:nvPr>
            <p:ph type="title"/>
          </p:nvPr>
        </p:nvSpPr>
        <p:spPr>
          <a:xfrm>
            <a:off x="284400" y="668399"/>
            <a:ext cx="8578800" cy="910200"/>
          </a:xfrm>
          <a:prstGeom prst="rect">
            <a:avLst/>
          </a:prstGeom>
        </p:spPr>
        <p:txBody>
          <a:bodyPr anchorCtr="0" anchor="b" bIns="91425" lIns="0" spcFirstLastPara="1" rIns="0" wrap="square" tIns="91425">
            <a:noAutofit/>
          </a:bodyPr>
          <a:lstStyle>
            <a:lvl1pPr lvl="0">
              <a:spcBef>
                <a:spcPts val="0"/>
              </a:spcBef>
              <a:spcAft>
                <a:spcPts val="0"/>
              </a:spcAft>
              <a:buNone/>
              <a:defRPr sz="4000"/>
            </a:lvl1pPr>
            <a:lvl2pPr lvl="1">
              <a:spcBef>
                <a:spcPts val="0"/>
              </a:spcBef>
              <a:spcAft>
                <a:spcPts val="0"/>
              </a:spcAft>
              <a:buNone/>
              <a:defRPr sz="4000"/>
            </a:lvl2pPr>
            <a:lvl3pPr lvl="2">
              <a:spcBef>
                <a:spcPts val="0"/>
              </a:spcBef>
              <a:spcAft>
                <a:spcPts val="0"/>
              </a:spcAft>
              <a:buNone/>
              <a:defRPr sz="4000"/>
            </a:lvl3pPr>
            <a:lvl4pPr lvl="3">
              <a:spcBef>
                <a:spcPts val="0"/>
              </a:spcBef>
              <a:spcAft>
                <a:spcPts val="0"/>
              </a:spcAft>
              <a:buNone/>
              <a:defRPr sz="4000"/>
            </a:lvl4pPr>
            <a:lvl5pPr lvl="4">
              <a:spcBef>
                <a:spcPts val="0"/>
              </a:spcBef>
              <a:spcAft>
                <a:spcPts val="0"/>
              </a:spcAft>
              <a:buNone/>
              <a:defRPr sz="4000"/>
            </a:lvl5pPr>
            <a:lvl6pPr lvl="5">
              <a:spcBef>
                <a:spcPts val="0"/>
              </a:spcBef>
              <a:spcAft>
                <a:spcPts val="0"/>
              </a:spcAft>
              <a:buNone/>
              <a:defRPr sz="4000"/>
            </a:lvl6pPr>
            <a:lvl7pPr lvl="6">
              <a:spcBef>
                <a:spcPts val="0"/>
              </a:spcBef>
              <a:spcAft>
                <a:spcPts val="0"/>
              </a:spcAft>
              <a:buNone/>
              <a:defRPr sz="4000"/>
            </a:lvl7pPr>
            <a:lvl8pPr lvl="7">
              <a:spcBef>
                <a:spcPts val="0"/>
              </a:spcBef>
              <a:spcAft>
                <a:spcPts val="0"/>
              </a:spcAft>
              <a:buNone/>
              <a:defRPr sz="4000"/>
            </a:lvl8pPr>
            <a:lvl9pPr lvl="8">
              <a:spcBef>
                <a:spcPts val="0"/>
              </a:spcBef>
              <a:spcAft>
                <a:spcPts val="0"/>
              </a:spcAft>
              <a:buNone/>
              <a:defRPr sz="4000"/>
            </a:lvl9pPr>
          </a:lstStyle>
          <a:p/>
        </p:txBody>
      </p:sp>
      <p:sp>
        <p:nvSpPr>
          <p:cNvPr id="84" name="Google Shape;84;p9"/>
          <p:cNvSpPr txBox="1"/>
          <p:nvPr>
            <p:ph idx="1" type="subTitle"/>
          </p:nvPr>
        </p:nvSpPr>
        <p:spPr>
          <a:xfrm>
            <a:off x="284700" y="3892206"/>
            <a:ext cx="1258200" cy="175800"/>
          </a:xfrm>
          <a:prstGeom prst="rect">
            <a:avLst/>
          </a:prstGeom>
        </p:spPr>
        <p:txBody>
          <a:bodyPr anchorCtr="0" anchor="t" bIns="0" lIns="0" spcFirstLastPara="1" rIns="0" wrap="square" tIns="0">
            <a:noAutofit/>
          </a:bodyPr>
          <a:lstStyle>
            <a:lvl1pPr lvl="0">
              <a:spcBef>
                <a:spcPts val="0"/>
              </a:spcBef>
              <a:spcAft>
                <a:spcPts val="0"/>
              </a:spcAft>
              <a:buSzPts val="1200"/>
              <a:buNone/>
              <a:defRPr b="1" sz="1200"/>
            </a:lvl1pPr>
            <a:lvl2pPr lvl="1">
              <a:spcBef>
                <a:spcPts val="0"/>
              </a:spcBef>
              <a:spcAft>
                <a:spcPts val="0"/>
              </a:spcAft>
              <a:buClr>
                <a:schemeClr val="dk1"/>
              </a:buClr>
              <a:buSzPts val="1200"/>
              <a:buNone/>
              <a:defRPr b="1" sz="1200">
                <a:solidFill>
                  <a:schemeClr val="dk1"/>
                </a:solidFill>
              </a:defRPr>
            </a:lvl2pPr>
            <a:lvl3pPr lvl="2">
              <a:spcBef>
                <a:spcPts val="0"/>
              </a:spcBef>
              <a:spcAft>
                <a:spcPts val="0"/>
              </a:spcAft>
              <a:buClr>
                <a:schemeClr val="dk1"/>
              </a:buClr>
              <a:buSzPts val="1200"/>
              <a:buNone/>
              <a:defRPr b="1" sz="1200">
                <a:solidFill>
                  <a:schemeClr val="dk1"/>
                </a:solidFill>
              </a:defRPr>
            </a:lvl3pPr>
            <a:lvl4pPr lvl="3">
              <a:spcBef>
                <a:spcPts val="0"/>
              </a:spcBef>
              <a:spcAft>
                <a:spcPts val="0"/>
              </a:spcAft>
              <a:buClr>
                <a:schemeClr val="dk1"/>
              </a:buClr>
              <a:buSzPts val="1200"/>
              <a:buNone/>
              <a:defRPr b="1" sz="1200">
                <a:solidFill>
                  <a:schemeClr val="dk1"/>
                </a:solidFill>
              </a:defRPr>
            </a:lvl4pPr>
            <a:lvl5pPr lvl="4">
              <a:spcBef>
                <a:spcPts val="0"/>
              </a:spcBef>
              <a:spcAft>
                <a:spcPts val="0"/>
              </a:spcAft>
              <a:buClr>
                <a:schemeClr val="dk1"/>
              </a:buClr>
              <a:buSzPts val="1200"/>
              <a:buNone/>
              <a:defRPr b="1" sz="1200">
                <a:solidFill>
                  <a:schemeClr val="dk1"/>
                </a:solidFill>
              </a:defRPr>
            </a:lvl5pPr>
            <a:lvl6pPr lvl="5">
              <a:spcBef>
                <a:spcPts val="0"/>
              </a:spcBef>
              <a:spcAft>
                <a:spcPts val="0"/>
              </a:spcAft>
              <a:buClr>
                <a:schemeClr val="dk1"/>
              </a:buClr>
              <a:buSzPts val="1200"/>
              <a:buNone/>
              <a:defRPr b="1" sz="1200">
                <a:solidFill>
                  <a:schemeClr val="dk1"/>
                </a:solidFill>
              </a:defRPr>
            </a:lvl6pPr>
            <a:lvl7pPr lvl="6">
              <a:spcBef>
                <a:spcPts val="0"/>
              </a:spcBef>
              <a:spcAft>
                <a:spcPts val="0"/>
              </a:spcAft>
              <a:buClr>
                <a:schemeClr val="dk1"/>
              </a:buClr>
              <a:buSzPts val="1200"/>
              <a:buNone/>
              <a:defRPr b="1" sz="1200">
                <a:solidFill>
                  <a:schemeClr val="dk1"/>
                </a:solidFill>
              </a:defRPr>
            </a:lvl7pPr>
            <a:lvl8pPr lvl="7">
              <a:spcBef>
                <a:spcPts val="0"/>
              </a:spcBef>
              <a:spcAft>
                <a:spcPts val="0"/>
              </a:spcAft>
              <a:buClr>
                <a:schemeClr val="dk1"/>
              </a:buClr>
              <a:buSzPts val="1200"/>
              <a:buNone/>
              <a:defRPr b="1" sz="1200">
                <a:solidFill>
                  <a:schemeClr val="dk1"/>
                </a:solidFill>
              </a:defRPr>
            </a:lvl8pPr>
            <a:lvl9pPr lvl="8">
              <a:spcBef>
                <a:spcPts val="0"/>
              </a:spcBef>
              <a:spcAft>
                <a:spcPts val="0"/>
              </a:spcAft>
              <a:buClr>
                <a:schemeClr val="dk1"/>
              </a:buClr>
              <a:buSzPts val="1200"/>
              <a:buNone/>
              <a:defRPr b="1" sz="1200">
                <a:solidFill>
                  <a:schemeClr val="dk1"/>
                </a:solidFill>
              </a:defRPr>
            </a:lvl9pPr>
          </a:lstStyle>
          <a:p/>
        </p:txBody>
      </p:sp>
      <p:sp>
        <p:nvSpPr>
          <p:cNvPr id="85" name="Google Shape;85;p9"/>
          <p:cNvSpPr/>
          <p:nvPr>
            <p:ph idx="7" type="pic"/>
          </p:nvPr>
        </p:nvSpPr>
        <p:spPr>
          <a:xfrm>
            <a:off x="274950" y="2376422"/>
            <a:ext cx="1269000" cy="1269000"/>
          </a:xfrm>
          <a:prstGeom prst="rect">
            <a:avLst/>
          </a:prstGeom>
          <a:noFill/>
          <a:ln>
            <a:noFill/>
          </a:ln>
        </p:spPr>
      </p:sp>
      <p:sp>
        <p:nvSpPr>
          <p:cNvPr id="86" name="Google Shape;86;p9"/>
          <p:cNvSpPr txBox="1"/>
          <p:nvPr>
            <p:ph idx="8" type="subTitle"/>
          </p:nvPr>
        </p:nvSpPr>
        <p:spPr>
          <a:xfrm>
            <a:off x="284700" y="4087691"/>
            <a:ext cx="1258200" cy="126600"/>
          </a:xfrm>
          <a:prstGeom prst="rect">
            <a:avLst/>
          </a:prstGeom>
        </p:spPr>
        <p:txBody>
          <a:bodyPr anchorCtr="0" anchor="t" bIns="0" lIns="0" spcFirstLastPara="1" rIns="0" wrap="square" tIns="0">
            <a:noAutofit/>
          </a:bodyPr>
          <a:lstStyle>
            <a:lvl1pPr lvl="0">
              <a:spcBef>
                <a:spcPts val="0"/>
              </a:spcBef>
              <a:spcAft>
                <a:spcPts val="0"/>
              </a:spcAft>
              <a:buSzPts val="900"/>
              <a:buNone/>
              <a:defRPr sz="900"/>
            </a:lvl1pPr>
            <a:lvl2pPr lvl="1">
              <a:spcBef>
                <a:spcPts val="0"/>
              </a:spcBef>
              <a:spcAft>
                <a:spcPts val="0"/>
              </a:spcAft>
              <a:buClr>
                <a:schemeClr val="dk1"/>
              </a:buClr>
              <a:buSzPts val="900"/>
              <a:buNone/>
              <a:defRPr sz="900">
                <a:solidFill>
                  <a:schemeClr val="dk1"/>
                </a:solidFill>
              </a:defRPr>
            </a:lvl2pPr>
            <a:lvl3pPr lvl="2">
              <a:spcBef>
                <a:spcPts val="0"/>
              </a:spcBef>
              <a:spcAft>
                <a:spcPts val="0"/>
              </a:spcAft>
              <a:buClr>
                <a:schemeClr val="dk1"/>
              </a:buClr>
              <a:buSzPts val="900"/>
              <a:buNone/>
              <a:defRPr sz="900">
                <a:solidFill>
                  <a:schemeClr val="dk1"/>
                </a:solidFill>
              </a:defRPr>
            </a:lvl3pPr>
            <a:lvl4pPr lvl="3">
              <a:spcBef>
                <a:spcPts val="0"/>
              </a:spcBef>
              <a:spcAft>
                <a:spcPts val="0"/>
              </a:spcAft>
              <a:buClr>
                <a:schemeClr val="dk1"/>
              </a:buClr>
              <a:buSzPts val="900"/>
              <a:buNone/>
              <a:defRPr sz="900">
                <a:solidFill>
                  <a:schemeClr val="dk1"/>
                </a:solidFill>
              </a:defRPr>
            </a:lvl4pPr>
            <a:lvl5pPr lvl="4">
              <a:spcBef>
                <a:spcPts val="0"/>
              </a:spcBef>
              <a:spcAft>
                <a:spcPts val="0"/>
              </a:spcAft>
              <a:buClr>
                <a:schemeClr val="dk1"/>
              </a:buClr>
              <a:buSzPts val="900"/>
              <a:buNone/>
              <a:defRPr sz="900">
                <a:solidFill>
                  <a:schemeClr val="dk1"/>
                </a:solidFill>
              </a:defRPr>
            </a:lvl5pPr>
            <a:lvl6pPr lvl="5">
              <a:spcBef>
                <a:spcPts val="0"/>
              </a:spcBef>
              <a:spcAft>
                <a:spcPts val="0"/>
              </a:spcAft>
              <a:buClr>
                <a:schemeClr val="dk1"/>
              </a:buClr>
              <a:buSzPts val="900"/>
              <a:buNone/>
              <a:defRPr sz="900">
                <a:solidFill>
                  <a:schemeClr val="dk1"/>
                </a:solidFill>
              </a:defRPr>
            </a:lvl6pPr>
            <a:lvl7pPr lvl="6">
              <a:spcBef>
                <a:spcPts val="0"/>
              </a:spcBef>
              <a:spcAft>
                <a:spcPts val="0"/>
              </a:spcAft>
              <a:buClr>
                <a:schemeClr val="dk1"/>
              </a:buClr>
              <a:buSzPts val="900"/>
              <a:buNone/>
              <a:defRPr sz="900">
                <a:solidFill>
                  <a:schemeClr val="dk1"/>
                </a:solidFill>
              </a:defRPr>
            </a:lvl7pPr>
            <a:lvl8pPr lvl="7">
              <a:spcBef>
                <a:spcPts val="0"/>
              </a:spcBef>
              <a:spcAft>
                <a:spcPts val="0"/>
              </a:spcAft>
              <a:buClr>
                <a:schemeClr val="dk1"/>
              </a:buClr>
              <a:buSzPts val="900"/>
              <a:buNone/>
              <a:defRPr sz="900">
                <a:solidFill>
                  <a:schemeClr val="dk1"/>
                </a:solidFill>
              </a:defRPr>
            </a:lvl8pPr>
            <a:lvl9pPr lvl="8">
              <a:spcBef>
                <a:spcPts val="0"/>
              </a:spcBef>
              <a:spcAft>
                <a:spcPts val="0"/>
              </a:spcAft>
              <a:buClr>
                <a:schemeClr val="dk1"/>
              </a:buClr>
              <a:buSzPts val="900"/>
              <a:buNone/>
              <a:defRPr sz="900">
                <a:solidFill>
                  <a:schemeClr val="dk1"/>
                </a:solidFill>
              </a:defRPr>
            </a:lvl9pPr>
          </a:lstStyle>
          <a:p/>
        </p:txBody>
      </p:sp>
      <p:sp>
        <p:nvSpPr>
          <p:cNvPr id="87" name="Google Shape;87;p9"/>
          <p:cNvSpPr txBox="1"/>
          <p:nvPr>
            <p:ph idx="9" type="subTitle"/>
          </p:nvPr>
        </p:nvSpPr>
        <p:spPr>
          <a:xfrm>
            <a:off x="284675" y="4322169"/>
            <a:ext cx="1258200" cy="126600"/>
          </a:xfrm>
          <a:prstGeom prst="rect">
            <a:avLst/>
          </a:prstGeom>
        </p:spPr>
        <p:txBody>
          <a:bodyPr anchorCtr="0" anchor="t" bIns="0" lIns="0" spcFirstLastPara="1" rIns="0" wrap="square" tIns="0">
            <a:noAutofit/>
          </a:bodyPr>
          <a:lstStyle>
            <a:lvl1pPr lvl="0">
              <a:spcBef>
                <a:spcPts val="0"/>
              </a:spcBef>
              <a:spcAft>
                <a:spcPts val="0"/>
              </a:spcAft>
              <a:buSzPts val="900"/>
              <a:buFont typeface="Inter Light"/>
              <a:buNone/>
              <a:defRPr sz="900">
                <a:latin typeface="Inter Light"/>
                <a:ea typeface="Inter Light"/>
                <a:cs typeface="Inter Light"/>
                <a:sym typeface="Inter Light"/>
              </a:defRPr>
            </a:lvl1pPr>
            <a:lvl2pPr lvl="1">
              <a:spcBef>
                <a:spcPts val="0"/>
              </a:spcBef>
              <a:spcAft>
                <a:spcPts val="0"/>
              </a:spcAft>
              <a:buClr>
                <a:schemeClr val="dk1"/>
              </a:buClr>
              <a:buSzPts val="900"/>
              <a:buNone/>
              <a:defRPr sz="900">
                <a:solidFill>
                  <a:schemeClr val="dk1"/>
                </a:solidFill>
              </a:defRPr>
            </a:lvl2pPr>
            <a:lvl3pPr lvl="2">
              <a:spcBef>
                <a:spcPts val="0"/>
              </a:spcBef>
              <a:spcAft>
                <a:spcPts val="0"/>
              </a:spcAft>
              <a:buClr>
                <a:schemeClr val="dk1"/>
              </a:buClr>
              <a:buSzPts val="900"/>
              <a:buNone/>
              <a:defRPr sz="900">
                <a:solidFill>
                  <a:schemeClr val="dk1"/>
                </a:solidFill>
              </a:defRPr>
            </a:lvl3pPr>
            <a:lvl4pPr lvl="3">
              <a:spcBef>
                <a:spcPts val="0"/>
              </a:spcBef>
              <a:spcAft>
                <a:spcPts val="0"/>
              </a:spcAft>
              <a:buClr>
                <a:schemeClr val="dk1"/>
              </a:buClr>
              <a:buSzPts val="900"/>
              <a:buNone/>
              <a:defRPr sz="900">
                <a:solidFill>
                  <a:schemeClr val="dk1"/>
                </a:solidFill>
              </a:defRPr>
            </a:lvl4pPr>
            <a:lvl5pPr lvl="4">
              <a:spcBef>
                <a:spcPts val="0"/>
              </a:spcBef>
              <a:spcAft>
                <a:spcPts val="0"/>
              </a:spcAft>
              <a:buClr>
                <a:schemeClr val="dk1"/>
              </a:buClr>
              <a:buSzPts val="900"/>
              <a:buNone/>
              <a:defRPr sz="900">
                <a:solidFill>
                  <a:schemeClr val="dk1"/>
                </a:solidFill>
              </a:defRPr>
            </a:lvl5pPr>
            <a:lvl6pPr lvl="5">
              <a:spcBef>
                <a:spcPts val="0"/>
              </a:spcBef>
              <a:spcAft>
                <a:spcPts val="0"/>
              </a:spcAft>
              <a:buClr>
                <a:schemeClr val="dk1"/>
              </a:buClr>
              <a:buSzPts val="900"/>
              <a:buNone/>
              <a:defRPr sz="900">
                <a:solidFill>
                  <a:schemeClr val="dk1"/>
                </a:solidFill>
              </a:defRPr>
            </a:lvl6pPr>
            <a:lvl7pPr lvl="6">
              <a:spcBef>
                <a:spcPts val="0"/>
              </a:spcBef>
              <a:spcAft>
                <a:spcPts val="0"/>
              </a:spcAft>
              <a:buClr>
                <a:schemeClr val="dk1"/>
              </a:buClr>
              <a:buSzPts val="900"/>
              <a:buNone/>
              <a:defRPr sz="900">
                <a:solidFill>
                  <a:schemeClr val="dk1"/>
                </a:solidFill>
              </a:defRPr>
            </a:lvl7pPr>
            <a:lvl8pPr lvl="7">
              <a:spcBef>
                <a:spcPts val="0"/>
              </a:spcBef>
              <a:spcAft>
                <a:spcPts val="0"/>
              </a:spcAft>
              <a:buClr>
                <a:schemeClr val="dk1"/>
              </a:buClr>
              <a:buSzPts val="900"/>
              <a:buNone/>
              <a:defRPr sz="900">
                <a:solidFill>
                  <a:schemeClr val="dk1"/>
                </a:solidFill>
              </a:defRPr>
            </a:lvl8pPr>
            <a:lvl9pPr lvl="8">
              <a:spcBef>
                <a:spcPts val="0"/>
              </a:spcBef>
              <a:spcAft>
                <a:spcPts val="0"/>
              </a:spcAft>
              <a:buClr>
                <a:schemeClr val="dk1"/>
              </a:buClr>
              <a:buSzPts val="900"/>
              <a:buNone/>
              <a:defRPr sz="900">
                <a:solidFill>
                  <a:schemeClr val="dk1"/>
                </a:solidFill>
              </a:defRPr>
            </a:lvl9pPr>
          </a:lstStyle>
          <a:p/>
        </p:txBody>
      </p:sp>
      <p:sp>
        <p:nvSpPr>
          <p:cNvPr id="88" name="Google Shape;88;p9"/>
          <p:cNvSpPr txBox="1"/>
          <p:nvPr>
            <p:ph idx="13" type="subTitle"/>
          </p:nvPr>
        </p:nvSpPr>
        <p:spPr>
          <a:xfrm>
            <a:off x="1745775" y="3892206"/>
            <a:ext cx="1258200" cy="175800"/>
          </a:xfrm>
          <a:prstGeom prst="rect">
            <a:avLst/>
          </a:prstGeom>
        </p:spPr>
        <p:txBody>
          <a:bodyPr anchorCtr="0" anchor="t" bIns="0" lIns="0" spcFirstLastPara="1" rIns="0" wrap="square" tIns="0">
            <a:noAutofit/>
          </a:bodyPr>
          <a:lstStyle>
            <a:lvl1pPr lvl="0">
              <a:spcBef>
                <a:spcPts val="0"/>
              </a:spcBef>
              <a:spcAft>
                <a:spcPts val="0"/>
              </a:spcAft>
              <a:buSzPts val="1200"/>
              <a:buNone/>
              <a:defRPr b="1" sz="1200"/>
            </a:lvl1pPr>
            <a:lvl2pPr lvl="1">
              <a:spcBef>
                <a:spcPts val="0"/>
              </a:spcBef>
              <a:spcAft>
                <a:spcPts val="0"/>
              </a:spcAft>
              <a:buClr>
                <a:schemeClr val="dk1"/>
              </a:buClr>
              <a:buSzPts val="1200"/>
              <a:buNone/>
              <a:defRPr b="1" sz="1200">
                <a:solidFill>
                  <a:schemeClr val="dk1"/>
                </a:solidFill>
              </a:defRPr>
            </a:lvl2pPr>
            <a:lvl3pPr lvl="2">
              <a:spcBef>
                <a:spcPts val="0"/>
              </a:spcBef>
              <a:spcAft>
                <a:spcPts val="0"/>
              </a:spcAft>
              <a:buClr>
                <a:schemeClr val="dk1"/>
              </a:buClr>
              <a:buSzPts val="1200"/>
              <a:buNone/>
              <a:defRPr b="1" sz="1200">
                <a:solidFill>
                  <a:schemeClr val="dk1"/>
                </a:solidFill>
              </a:defRPr>
            </a:lvl3pPr>
            <a:lvl4pPr lvl="3">
              <a:spcBef>
                <a:spcPts val="0"/>
              </a:spcBef>
              <a:spcAft>
                <a:spcPts val="0"/>
              </a:spcAft>
              <a:buClr>
                <a:schemeClr val="dk1"/>
              </a:buClr>
              <a:buSzPts val="1200"/>
              <a:buNone/>
              <a:defRPr b="1" sz="1200">
                <a:solidFill>
                  <a:schemeClr val="dk1"/>
                </a:solidFill>
              </a:defRPr>
            </a:lvl4pPr>
            <a:lvl5pPr lvl="4">
              <a:spcBef>
                <a:spcPts val="0"/>
              </a:spcBef>
              <a:spcAft>
                <a:spcPts val="0"/>
              </a:spcAft>
              <a:buClr>
                <a:schemeClr val="dk1"/>
              </a:buClr>
              <a:buSzPts val="1200"/>
              <a:buNone/>
              <a:defRPr b="1" sz="1200">
                <a:solidFill>
                  <a:schemeClr val="dk1"/>
                </a:solidFill>
              </a:defRPr>
            </a:lvl5pPr>
            <a:lvl6pPr lvl="5">
              <a:spcBef>
                <a:spcPts val="0"/>
              </a:spcBef>
              <a:spcAft>
                <a:spcPts val="0"/>
              </a:spcAft>
              <a:buClr>
                <a:schemeClr val="dk1"/>
              </a:buClr>
              <a:buSzPts val="1200"/>
              <a:buNone/>
              <a:defRPr b="1" sz="1200">
                <a:solidFill>
                  <a:schemeClr val="dk1"/>
                </a:solidFill>
              </a:defRPr>
            </a:lvl6pPr>
            <a:lvl7pPr lvl="6">
              <a:spcBef>
                <a:spcPts val="0"/>
              </a:spcBef>
              <a:spcAft>
                <a:spcPts val="0"/>
              </a:spcAft>
              <a:buClr>
                <a:schemeClr val="dk1"/>
              </a:buClr>
              <a:buSzPts val="1200"/>
              <a:buNone/>
              <a:defRPr b="1" sz="1200">
                <a:solidFill>
                  <a:schemeClr val="dk1"/>
                </a:solidFill>
              </a:defRPr>
            </a:lvl7pPr>
            <a:lvl8pPr lvl="7">
              <a:spcBef>
                <a:spcPts val="0"/>
              </a:spcBef>
              <a:spcAft>
                <a:spcPts val="0"/>
              </a:spcAft>
              <a:buClr>
                <a:schemeClr val="dk1"/>
              </a:buClr>
              <a:buSzPts val="1200"/>
              <a:buNone/>
              <a:defRPr b="1" sz="1200">
                <a:solidFill>
                  <a:schemeClr val="dk1"/>
                </a:solidFill>
              </a:defRPr>
            </a:lvl8pPr>
            <a:lvl9pPr lvl="8">
              <a:spcBef>
                <a:spcPts val="0"/>
              </a:spcBef>
              <a:spcAft>
                <a:spcPts val="0"/>
              </a:spcAft>
              <a:buClr>
                <a:schemeClr val="dk1"/>
              </a:buClr>
              <a:buSzPts val="1200"/>
              <a:buNone/>
              <a:defRPr b="1" sz="1200">
                <a:solidFill>
                  <a:schemeClr val="dk1"/>
                </a:solidFill>
              </a:defRPr>
            </a:lvl9pPr>
          </a:lstStyle>
          <a:p/>
        </p:txBody>
      </p:sp>
      <p:sp>
        <p:nvSpPr>
          <p:cNvPr id="89" name="Google Shape;89;p9"/>
          <p:cNvSpPr txBox="1"/>
          <p:nvPr>
            <p:ph idx="14" type="subTitle"/>
          </p:nvPr>
        </p:nvSpPr>
        <p:spPr>
          <a:xfrm>
            <a:off x="1745775" y="4087691"/>
            <a:ext cx="1258200" cy="126600"/>
          </a:xfrm>
          <a:prstGeom prst="rect">
            <a:avLst/>
          </a:prstGeom>
        </p:spPr>
        <p:txBody>
          <a:bodyPr anchorCtr="0" anchor="t" bIns="0" lIns="0" spcFirstLastPara="1" rIns="0" wrap="square" tIns="0">
            <a:noAutofit/>
          </a:bodyPr>
          <a:lstStyle>
            <a:lvl1pPr lvl="0">
              <a:spcBef>
                <a:spcPts val="0"/>
              </a:spcBef>
              <a:spcAft>
                <a:spcPts val="0"/>
              </a:spcAft>
              <a:buSzPts val="900"/>
              <a:buNone/>
              <a:defRPr sz="900"/>
            </a:lvl1pPr>
            <a:lvl2pPr lvl="1">
              <a:spcBef>
                <a:spcPts val="0"/>
              </a:spcBef>
              <a:spcAft>
                <a:spcPts val="0"/>
              </a:spcAft>
              <a:buClr>
                <a:schemeClr val="dk1"/>
              </a:buClr>
              <a:buSzPts val="900"/>
              <a:buNone/>
              <a:defRPr sz="900">
                <a:solidFill>
                  <a:schemeClr val="dk1"/>
                </a:solidFill>
              </a:defRPr>
            </a:lvl2pPr>
            <a:lvl3pPr lvl="2">
              <a:spcBef>
                <a:spcPts val="0"/>
              </a:spcBef>
              <a:spcAft>
                <a:spcPts val="0"/>
              </a:spcAft>
              <a:buClr>
                <a:schemeClr val="dk1"/>
              </a:buClr>
              <a:buSzPts val="900"/>
              <a:buNone/>
              <a:defRPr sz="900">
                <a:solidFill>
                  <a:schemeClr val="dk1"/>
                </a:solidFill>
              </a:defRPr>
            </a:lvl3pPr>
            <a:lvl4pPr lvl="3">
              <a:spcBef>
                <a:spcPts val="0"/>
              </a:spcBef>
              <a:spcAft>
                <a:spcPts val="0"/>
              </a:spcAft>
              <a:buClr>
                <a:schemeClr val="dk1"/>
              </a:buClr>
              <a:buSzPts val="900"/>
              <a:buNone/>
              <a:defRPr sz="900">
                <a:solidFill>
                  <a:schemeClr val="dk1"/>
                </a:solidFill>
              </a:defRPr>
            </a:lvl4pPr>
            <a:lvl5pPr lvl="4">
              <a:spcBef>
                <a:spcPts val="0"/>
              </a:spcBef>
              <a:spcAft>
                <a:spcPts val="0"/>
              </a:spcAft>
              <a:buClr>
                <a:schemeClr val="dk1"/>
              </a:buClr>
              <a:buSzPts val="900"/>
              <a:buNone/>
              <a:defRPr sz="900">
                <a:solidFill>
                  <a:schemeClr val="dk1"/>
                </a:solidFill>
              </a:defRPr>
            </a:lvl5pPr>
            <a:lvl6pPr lvl="5">
              <a:spcBef>
                <a:spcPts val="0"/>
              </a:spcBef>
              <a:spcAft>
                <a:spcPts val="0"/>
              </a:spcAft>
              <a:buClr>
                <a:schemeClr val="dk1"/>
              </a:buClr>
              <a:buSzPts val="900"/>
              <a:buNone/>
              <a:defRPr sz="900">
                <a:solidFill>
                  <a:schemeClr val="dk1"/>
                </a:solidFill>
              </a:defRPr>
            </a:lvl6pPr>
            <a:lvl7pPr lvl="6">
              <a:spcBef>
                <a:spcPts val="0"/>
              </a:spcBef>
              <a:spcAft>
                <a:spcPts val="0"/>
              </a:spcAft>
              <a:buClr>
                <a:schemeClr val="dk1"/>
              </a:buClr>
              <a:buSzPts val="900"/>
              <a:buNone/>
              <a:defRPr sz="900">
                <a:solidFill>
                  <a:schemeClr val="dk1"/>
                </a:solidFill>
              </a:defRPr>
            </a:lvl7pPr>
            <a:lvl8pPr lvl="7">
              <a:spcBef>
                <a:spcPts val="0"/>
              </a:spcBef>
              <a:spcAft>
                <a:spcPts val="0"/>
              </a:spcAft>
              <a:buClr>
                <a:schemeClr val="dk1"/>
              </a:buClr>
              <a:buSzPts val="900"/>
              <a:buNone/>
              <a:defRPr sz="900">
                <a:solidFill>
                  <a:schemeClr val="dk1"/>
                </a:solidFill>
              </a:defRPr>
            </a:lvl8pPr>
            <a:lvl9pPr lvl="8">
              <a:spcBef>
                <a:spcPts val="0"/>
              </a:spcBef>
              <a:spcAft>
                <a:spcPts val="0"/>
              </a:spcAft>
              <a:buClr>
                <a:schemeClr val="dk1"/>
              </a:buClr>
              <a:buSzPts val="900"/>
              <a:buNone/>
              <a:defRPr sz="900">
                <a:solidFill>
                  <a:schemeClr val="dk1"/>
                </a:solidFill>
              </a:defRPr>
            </a:lvl9pPr>
          </a:lstStyle>
          <a:p/>
        </p:txBody>
      </p:sp>
      <p:sp>
        <p:nvSpPr>
          <p:cNvPr id="90" name="Google Shape;90;p9"/>
          <p:cNvSpPr txBox="1"/>
          <p:nvPr>
            <p:ph idx="15" type="subTitle"/>
          </p:nvPr>
        </p:nvSpPr>
        <p:spPr>
          <a:xfrm>
            <a:off x="1745750" y="4322169"/>
            <a:ext cx="1258200" cy="126600"/>
          </a:xfrm>
          <a:prstGeom prst="rect">
            <a:avLst/>
          </a:prstGeom>
        </p:spPr>
        <p:txBody>
          <a:bodyPr anchorCtr="0" anchor="t" bIns="0" lIns="0" spcFirstLastPara="1" rIns="0" wrap="square" tIns="0">
            <a:noAutofit/>
          </a:bodyPr>
          <a:lstStyle>
            <a:lvl1pPr lvl="0">
              <a:spcBef>
                <a:spcPts val="0"/>
              </a:spcBef>
              <a:spcAft>
                <a:spcPts val="0"/>
              </a:spcAft>
              <a:buSzPts val="900"/>
              <a:buFont typeface="Inter Light"/>
              <a:buNone/>
              <a:defRPr sz="900">
                <a:latin typeface="Inter Light"/>
                <a:ea typeface="Inter Light"/>
                <a:cs typeface="Inter Light"/>
                <a:sym typeface="Inter Light"/>
              </a:defRPr>
            </a:lvl1pPr>
            <a:lvl2pPr lvl="1">
              <a:spcBef>
                <a:spcPts val="0"/>
              </a:spcBef>
              <a:spcAft>
                <a:spcPts val="0"/>
              </a:spcAft>
              <a:buClr>
                <a:schemeClr val="dk1"/>
              </a:buClr>
              <a:buSzPts val="900"/>
              <a:buNone/>
              <a:defRPr sz="900">
                <a:solidFill>
                  <a:schemeClr val="dk1"/>
                </a:solidFill>
              </a:defRPr>
            </a:lvl2pPr>
            <a:lvl3pPr lvl="2">
              <a:spcBef>
                <a:spcPts val="0"/>
              </a:spcBef>
              <a:spcAft>
                <a:spcPts val="0"/>
              </a:spcAft>
              <a:buClr>
                <a:schemeClr val="dk1"/>
              </a:buClr>
              <a:buSzPts val="900"/>
              <a:buNone/>
              <a:defRPr sz="900">
                <a:solidFill>
                  <a:schemeClr val="dk1"/>
                </a:solidFill>
              </a:defRPr>
            </a:lvl3pPr>
            <a:lvl4pPr lvl="3">
              <a:spcBef>
                <a:spcPts val="0"/>
              </a:spcBef>
              <a:spcAft>
                <a:spcPts val="0"/>
              </a:spcAft>
              <a:buClr>
                <a:schemeClr val="dk1"/>
              </a:buClr>
              <a:buSzPts val="900"/>
              <a:buNone/>
              <a:defRPr sz="900">
                <a:solidFill>
                  <a:schemeClr val="dk1"/>
                </a:solidFill>
              </a:defRPr>
            </a:lvl4pPr>
            <a:lvl5pPr lvl="4">
              <a:spcBef>
                <a:spcPts val="0"/>
              </a:spcBef>
              <a:spcAft>
                <a:spcPts val="0"/>
              </a:spcAft>
              <a:buClr>
                <a:schemeClr val="dk1"/>
              </a:buClr>
              <a:buSzPts val="900"/>
              <a:buNone/>
              <a:defRPr sz="900">
                <a:solidFill>
                  <a:schemeClr val="dk1"/>
                </a:solidFill>
              </a:defRPr>
            </a:lvl5pPr>
            <a:lvl6pPr lvl="5">
              <a:spcBef>
                <a:spcPts val="0"/>
              </a:spcBef>
              <a:spcAft>
                <a:spcPts val="0"/>
              </a:spcAft>
              <a:buClr>
                <a:schemeClr val="dk1"/>
              </a:buClr>
              <a:buSzPts val="900"/>
              <a:buNone/>
              <a:defRPr sz="900">
                <a:solidFill>
                  <a:schemeClr val="dk1"/>
                </a:solidFill>
              </a:defRPr>
            </a:lvl6pPr>
            <a:lvl7pPr lvl="6">
              <a:spcBef>
                <a:spcPts val="0"/>
              </a:spcBef>
              <a:spcAft>
                <a:spcPts val="0"/>
              </a:spcAft>
              <a:buClr>
                <a:schemeClr val="dk1"/>
              </a:buClr>
              <a:buSzPts val="900"/>
              <a:buNone/>
              <a:defRPr sz="900">
                <a:solidFill>
                  <a:schemeClr val="dk1"/>
                </a:solidFill>
              </a:defRPr>
            </a:lvl7pPr>
            <a:lvl8pPr lvl="7">
              <a:spcBef>
                <a:spcPts val="0"/>
              </a:spcBef>
              <a:spcAft>
                <a:spcPts val="0"/>
              </a:spcAft>
              <a:buClr>
                <a:schemeClr val="dk1"/>
              </a:buClr>
              <a:buSzPts val="900"/>
              <a:buNone/>
              <a:defRPr sz="900">
                <a:solidFill>
                  <a:schemeClr val="dk1"/>
                </a:solidFill>
              </a:defRPr>
            </a:lvl8pPr>
            <a:lvl9pPr lvl="8">
              <a:spcBef>
                <a:spcPts val="0"/>
              </a:spcBef>
              <a:spcAft>
                <a:spcPts val="0"/>
              </a:spcAft>
              <a:buClr>
                <a:schemeClr val="dk1"/>
              </a:buClr>
              <a:buSzPts val="900"/>
              <a:buNone/>
              <a:defRPr sz="900">
                <a:solidFill>
                  <a:schemeClr val="dk1"/>
                </a:solidFill>
              </a:defRPr>
            </a:lvl9pPr>
          </a:lstStyle>
          <a:p/>
        </p:txBody>
      </p:sp>
      <p:sp>
        <p:nvSpPr>
          <p:cNvPr id="91" name="Google Shape;91;p9"/>
          <p:cNvSpPr txBox="1"/>
          <p:nvPr>
            <p:ph idx="16" type="subTitle"/>
          </p:nvPr>
        </p:nvSpPr>
        <p:spPr>
          <a:xfrm>
            <a:off x="3219513" y="3892206"/>
            <a:ext cx="1258200" cy="175800"/>
          </a:xfrm>
          <a:prstGeom prst="rect">
            <a:avLst/>
          </a:prstGeom>
        </p:spPr>
        <p:txBody>
          <a:bodyPr anchorCtr="0" anchor="t" bIns="0" lIns="0" spcFirstLastPara="1" rIns="0" wrap="square" tIns="0">
            <a:noAutofit/>
          </a:bodyPr>
          <a:lstStyle>
            <a:lvl1pPr lvl="0">
              <a:spcBef>
                <a:spcPts val="0"/>
              </a:spcBef>
              <a:spcAft>
                <a:spcPts val="0"/>
              </a:spcAft>
              <a:buSzPts val="1200"/>
              <a:buNone/>
              <a:defRPr b="1" sz="1200"/>
            </a:lvl1pPr>
            <a:lvl2pPr lvl="1">
              <a:spcBef>
                <a:spcPts val="0"/>
              </a:spcBef>
              <a:spcAft>
                <a:spcPts val="0"/>
              </a:spcAft>
              <a:buClr>
                <a:schemeClr val="dk1"/>
              </a:buClr>
              <a:buSzPts val="1200"/>
              <a:buNone/>
              <a:defRPr b="1" sz="1200">
                <a:solidFill>
                  <a:schemeClr val="dk1"/>
                </a:solidFill>
              </a:defRPr>
            </a:lvl2pPr>
            <a:lvl3pPr lvl="2">
              <a:spcBef>
                <a:spcPts val="0"/>
              </a:spcBef>
              <a:spcAft>
                <a:spcPts val="0"/>
              </a:spcAft>
              <a:buClr>
                <a:schemeClr val="dk1"/>
              </a:buClr>
              <a:buSzPts val="1200"/>
              <a:buNone/>
              <a:defRPr b="1" sz="1200">
                <a:solidFill>
                  <a:schemeClr val="dk1"/>
                </a:solidFill>
              </a:defRPr>
            </a:lvl3pPr>
            <a:lvl4pPr lvl="3">
              <a:spcBef>
                <a:spcPts val="0"/>
              </a:spcBef>
              <a:spcAft>
                <a:spcPts val="0"/>
              </a:spcAft>
              <a:buClr>
                <a:schemeClr val="dk1"/>
              </a:buClr>
              <a:buSzPts val="1200"/>
              <a:buNone/>
              <a:defRPr b="1" sz="1200">
                <a:solidFill>
                  <a:schemeClr val="dk1"/>
                </a:solidFill>
              </a:defRPr>
            </a:lvl4pPr>
            <a:lvl5pPr lvl="4">
              <a:spcBef>
                <a:spcPts val="0"/>
              </a:spcBef>
              <a:spcAft>
                <a:spcPts val="0"/>
              </a:spcAft>
              <a:buClr>
                <a:schemeClr val="dk1"/>
              </a:buClr>
              <a:buSzPts val="1200"/>
              <a:buNone/>
              <a:defRPr b="1" sz="1200">
                <a:solidFill>
                  <a:schemeClr val="dk1"/>
                </a:solidFill>
              </a:defRPr>
            </a:lvl5pPr>
            <a:lvl6pPr lvl="5">
              <a:spcBef>
                <a:spcPts val="0"/>
              </a:spcBef>
              <a:spcAft>
                <a:spcPts val="0"/>
              </a:spcAft>
              <a:buClr>
                <a:schemeClr val="dk1"/>
              </a:buClr>
              <a:buSzPts val="1200"/>
              <a:buNone/>
              <a:defRPr b="1" sz="1200">
                <a:solidFill>
                  <a:schemeClr val="dk1"/>
                </a:solidFill>
              </a:defRPr>
            </a:lvl6pPr>
            <a:lvl7pPr lvl="6">
              <a:spcBef>
                <a:spcPts val="0"/>
              </a:spcBef>
              <a:spcAft>
                <a:spcPts val="0"/>
              </a:spcAft>
              <a:buClr>
                <a:schemeClr val="dk1"/>
              </a:buClr>
              <a:buSzPts val="1200"/>
              <a:buNone/>
              <a:defRPr b="1" sz="1200">
                <a:solidFill>
                  <a:schemeClr val="dk1"/>
                </a:solidFill>
              </a:defRPr>
            </a:lvl7pPr>
            <a:lvl8pPr lvl="7">
              <a:spcBef>
                <a:spcPts val="0"/>
              </a:spcBef>
              <a:spcAft>
                <a:spcPts val="0"/>
              </a:spcAft>
              <a:buClr>
                <a:schemeClr val="dk1"/>
              </a:buClr>
              <a:buSzPts val="1200"/>
              <a:buNone/>
              <a:defRPr b="1" sz="1200">
                <a:solidFill>
                  <a:schemeClr val="dk1"/>
                </a:solidFill>
              </a:defRPr>
            </a:lvl8pPr>
            <a:lvl9pPr lvl="8">
              <a:spcBef>
                <a:spcPts val="0"/>
              </a:spcBef>
              <a:spcAft>
                <a:spcPts val="0"/>
              </a:spcAft>
              <a:buClr>
                <a:schemeClr val="dk1"/>
              </a:buClr>
              <a:buSzPts val="1200"/>
              <a:buNone/>
              <a:defRPr b="1" sz="1200">
                <a:solidFill>
                  <a:schemeClr val="dk1"/>
                </a:solidFill>
              </a:defRPr>
            </a:lvl9pPr>
          </a:lstStyle>
          <a:p/>
        </p:txBody>
      </p:sp>
      <p:sp>
        <p:nvSpPr>
          <p:cNvPr id="92" name="Google Shape;92;p9"/>
          <p:cNvSpPr txBox="1"/>
          <p:nvPr>
            <p:ph idx="17" type="subTitle"/>
          </p:nvPr>
        </p:nvSpPr>
        <p:spPr>
          <a:xfrm>
            <a:off x="3219513" y="4087691"/>
            <a:ext cx="1258200" cy="126600"/>
          </a:xfrm>
          <a:prstGeom prst="rect">
            <a:avLst/>
          </a:prstGeom>
        </p:spPr>
        <p:txBody>
          <a:bodyPr anchorCtr="0" anchor="t" bIns="0" lIns="0" spcFirstLastPara="1" rIns="0" wrap="square" tIns="0">
            <a:noAutofit/>
          </a:bodyPr>
          <a:lstStyle>
            <a:lvl1pPr lvl="0">
              <a:spcBef>
                <a:spcPts val="0"/>
              </a:spcBef>
              <a:spcAft>
                <a:spcPts val="0"/>
              </a:spcAft>
              <a:buSzPts val="900"/>
              <a:buNone/>
              <a:defRPr sz="900"/>
            </a:lvl1pPr>
            <a:lvl2pPr lvl="1">
              <a:spcBef>
                <a:spcPts val="0"/>
              </a:spcBef>
              <a:spcAft>
                <a:spcPts val="0"/>
              </a:spcAft>
              <a:buClr>
                <a:schemeClr val="dk1"/>
              </a:buClr>
              <a:buSzPts val="900"/>
              <a:buNone/>
              <a:defRPr sz="900">
                <a:solidFill>
                  <a:schemeClr val="dk1"/>
                </a:solidFill>
              </a:defRPr>
            </a:lvl2pPr>
            <a:lvl3pPr lvl="2">
              <a:spcBef>
                <a:spcPts val="0"/>
              </a:spcBef>
              <a:spcAft>
                <a:spcPts val="0"/>
              </a:spcAft>
              <a:buClr>
                <a:schemeClr val="dk1"/>
              </a:buClr>
              <a:buSzPts val="900"/>
              <a:buNone/>
              <a:defRPr sz="900">
                <a:solidFill>
                  <a:schemeClr val="dk1"/>
                </a:solidFill>
              </a:defRPr>
            </a:lvl3pPr>
            <a:lvl4pPr lvl="3">
              <a:spcBef>
                <a:spcPts val="0"/>
              </a:spcBef>
              <a:spcAft>
                <a:spcPts val="0"/>
              </a:spcAft>
              <a:buClr>
                <a:schemeClr val="dk1"/>
              </a:buClr>
              <a:buSzPts val="900"/>
              <a:buNone/>
              <a:defRPr sz="900">
                <a:solidFill>
                  <a:schemeClr val="dk1"/>
                </a:solidFill>
              </a:defRPr>
            </a:lvl4pPr>
            <a:lvl5pPr lvl="4">
              <a:spcBef>
                <a:spcPts val="0"/>
              </a:spcBef>
              <a:spcAft>
                <a:spcPts val="0"/>
              </a:spcAft>
              <a:buClr>
                <a:schemeClr val="dk1"/>
              </a:buClr>
              <a:buSzPts val="900"/>
              <a:buNone/>
              <a:defRPr sz="900">
                <a:solidFill>
                  <a:schemeClr val="dk1"/>
                </a:solidFill>
              </a:defRPr>
            </a:lvl5pPr>
            <a:lvl6pPr lvl="5">
              <a:spcBef>
                <a:spcPts val="0"/>
              </a:spcBef>
              <a:spcAft>
                <a:spcPts val="0"/>
              </a:spcAft>
              <a:buClr>
                <a:schemeClr val="dk1"/>
              </a:buClr>
              <a:buSzPts val="900"/>
              <a:buNone/>
              <a:defRPr sz="900">
                <a:solidFill>
                  <a:schemeClr val="dk1"/>
                </a:solidFill>
              </a:defRPr>
            </a:lvl6pPr>
            <a:lvl7pPr lvl="6">
              <a:spcBef>
                <a:spcPts val="0"/>
              </a:spcBef>
              <a:spcAft>
                <a:spcPts val="0"/>
              </a:spcAft>
              <a:buClr>
                <a:schemeClr val="dk1"/>
              </a:buClr>
              <a:buSzPts val="900"/>
              <a:buNone/>
              <a:defRPr sz="900">
                <a:solidFill>
                  <a:schemeClr val="dk1"/>
                </a:solidFill>
              </a:defRPr>
            </a:lvl7pPr>
            <a:lvl8pPr lvl="7">
              <a:spcBef>
                <a:spcPts val="0"/>
              </a:spcBef>
              <a:spcAft>
                <a:spcPts val="0"/>
              </a:spcAft>
              <a:buClr>
                <a:schemeClr val="dk1"/>
              </a:buClr>
              <a:buSzPts val="900"/>
              <a:buNone/>
              <a:defRPr sz="900">
                <a:solidFill>
                  <a:schemeClr val="dk1"/>
                </a:solidFill>
              </a:defRPr>
            </a:lvl8pPr>
            <a:lvl9pPr lvl="8">
              <a:spcBef>
                <a:spcPts val="0"/>
              </a:spcBef>
              <a:spcAft>
                <a:spcPts val="0"/>
              </a:spcAft>
              <a:buClr>
                <a:schemeClr val="dk1"/>
              </a:buClr>
              <a:buSzPts val="900"/>
              <a:buNone/>
              <a:defRPr sz="900">
                <a:solidFill>
                  <a:schemeClr val="dk1"/>
                </a:solidFill>
              </a:defRPr>
            </a:lvl9pPr>
          </a:lstStyle>
          <a:p/>
        </p:txBody>
      </p:sp>
      <p:sp>
        <p:nvSpPr>
          <p:cNvPr id="93" name="Google Shape;93;p9"/>
          <p:cNvSpPr txBox="1"/>
          <p:nvPr>
            <p:ph idx="18" type="subTitle"/>
          </p:nvPr>
        </p:nvSpPr>
        <p:spPr>
          <a:xfrm>
            <a:off x="3219488" y="4322169"/>
            <a:ext cx="1258200" cy="126600"/>
          </a:xfrm>
          <a:prstGeom prst="rect">
            <a:avLst/>
          </a:prstGeom>
        </p:spPr>
        <p:txBody>
          <a:bodyPr anchorCtr="0" anchor="t" bIns="0" lIns="0" spcFirstLastPara="1" rIns="0" wrap="square" tIns="0">
            <a:noAutofit/>
          </a:bodyPr>
          <a:lstStyle>
            <a:lvl1pPr lvl="0">
              <a:spcBef>
                <a:spcPts val="0"/>
              </a:spcBef>
              <a:spcAft>
                <a:spcPts val="0"/>
              </a:spcAft>
              <a:buSzPts val="900"/>
              <a:buFont typeface="Inter Light"/>
              <a:buNone/>
              <a:defRPr sz="900">
                <a:latin typeface="Inter Light"/>
                <a:ea typeface="Inter Light"/>
                <a:cs typeface="Inter Light"/>
                <a:sym typeface="Inter Light"/>
              </a:defRPr>
            </a:lvl1pPr>
            <a:lvl2pPr lvl="1">
              <a:spcBef>
                <a:spcPts val="0"/>
              </a:spcBef>
              <a:spcAft>
                <a:spcPts val="0"/>
              </a:spcAft>
              <a:buClr>
                <a:schemeClr val="dk1"/>
              </a:buClr>
              <a:buSzPts val="900"/>
              <a:buNone/>
              <a:defRPr sz="900">
                <a:solidFill>
                  <a:schemeClr val="dk1"/>
                </a:solidFill>
              </a:defRPr>
            </a:lvl2pPr>
            <a:lvl3pPr lvl="2">
              <a:spcBef>
                <a:spcPts val="0"/>
              </a:spcBef>
              <a:spcAft>
                <a:spcPts val="0"/>
              </a:spcAft>
              <a:buClr>
                <a:schemeClr val="dk1"/>
              </a:buClr>
              <a:buSzPts val="900"/>
              <a:buNone/>
              <a:defRPr sz="900">
                <a:solidFill>
                  <a:schemeClr val="dk1"/>
                </a:solidFill>
              </a:defRPr>
            </a:lvl3pPr>
            <a:lvl4pPr lvl="3">
              <a:spcBef>
                <a:spcPts val="0"/>
              </a:spcBef>
              <a:spcAft>
                <a:spcPts val="0"/>
              </a:spcAft>
              <a:buClr>
                <a:schemeClr val="dk1"/>
              </a:buClr>
              <a:buSzPts val="900"/>
              <a:buNone/>
              <a:defRPr sz="900">
                <a:solidFill>
                  <a:schemeClr val="dk1"/>
                </a:solidFill>
              </a:defRPr>
            </a:lvl4pPr>
            <a:lvl5pPr lvl="4">
              <a:spcBef>
                <a:spcPts val="0"/>
              </a:spcBef>
              <a:spcAft>
                <a:spcPts val="0"/>
              </a:spcAft>
              <a:buClr>
                <a:schemeClr val="dk1"/>
              </a:buClr>
              <a:buSzPts val="900"/>
              <a:buNone/>
              <a:defRPr sz="900">
                <a:solidFill>
                  <a:schemeClr val="dk1"/>
                </a:solidFill>
              </a:defRPr>
            </a:lvl5pPr>
            <a:lvl6pPr lvl="5">
              <a:spcBef>
                <a:spcPts val="0"/>
              </a:spcBef>
              <a:spcAft>
                <a:spcPts val="0"/>
              </a:spcAft>
              <a:buClr>
                <a:schemeClr val="dk1"/>
              </a:buClr>
              <a:buSzPts val="900"/>
              <a:buNone/>
              <a:defRPr sz="900">
                <a:solidFill>
                  <a:schemeClr val="dk1"/>
                </a:solidFill>
              </a:defRPr>
            </a:lvl6pPr>
            <a:lvl7pPr lvl="6">
              <a:spcBef>
                <a:spcPts val="0"/>
              </a:spcBef>
              <a:spcAft>
                <a:spcPts val="0"/>
              </a:spcAft>
              <a:buClr>
                <a:schemeClr val="dk1"/>
              </a:buClr>
              <a:buSzPts val="900"/>
              <a:buNone/>
              <a:defRPr sz="900">
                <a:solidFill>
                  <a:schemeClr val="dk1"/>
                </a:solidFill>
              </a:defRPr>
            </a:lvl7pPr>
            <a:lvl8pPr lvl="7">
              <a:spcBef>
                <a:spcPts val="0"/>
              </a:spcBef>
              <a:spcAft>
                <a:spcPts val="0"/>
              </a:spcAft>
              <a:buClr>
                <a:schemeClr val="dk1"/>
              </a:buClr>
              <a:buSzPts val="900"/>
              <a:buNone/>
              <a:defRPr sz="900">
                <a:solidFill>
                  <a:schemeClr val="dk1"/>
                </a:solidFill>
              </a:defRPr>
            </a:lvl8pPr>
            <a:lvl9pPr lvl="8">
              <a:spcBef>
                <a:spcPts val="0"/>
              </a:spcBef>
              <a:spcAft>
                <a:spcPts val="0"/>
              </a:spcAft>
              <a:buClr>
                <a:schemeClr val="dk1"/>
              </a:buClr>
              <a:buSzPts val="900"/>
              <a:buNone/>
              <a:defRPr sz="900">
                <a:solidFill>
                  <a:schemeClr val="dk1"/>
                </a:solidFill>
              </a:defRPr>
            </a:lvl9pPr>
          </a:lstStyle>
          <a:p/>
        </p:txBody>
      </p:sp>
      <p:sp>
        <p:nvSpPr>
          <p:cNvPr id="94" name="Google Shape;94;p9"/>
          <p:cNvSpPr txBox="1"/>
          <p:nvPr>
            <p:ph idx="19" type="subTitle"/>
          </p:nvPr>
        </p:nvSpPr>
        <p:spPr>
          <a:xfrm>
            <a:off x="4683950" y="3892206"/>
            <a:ext cx="1258200" cy="175800"/>
          </a:xfrm>
          <a:prstGeom prst="rect">
            <a:avLst/>
          </a:prstGeom>
        </p:spPr>
        <p:txBody>
          <a:bodyPr anchorCtr="0" anchor="t" bIns="0" lIns="0" spcFirstLastPara="1" rIns="0" wrap="square" tIns="0">
            <a:noAutofit/>
          </a:bodyPr>
          <a:lstStyle>
            <a:lvl1pPr lvl="0">
              <a:spcBef>
                <a:spcPts val="0"/>
              </a:spcBef>
              <a:spcAft>
                <a:spcPts val="0"/>
              </a:spcAft>
              <a:buSzPts val="1200"/>
              <a:buNone/>
              <a:defRPr b="1" sz="1200"/>
            </a:lvl1pPr>
            <a:lvl2pPr lvl="1">
              <a:spcBef>
                <a:spcPts val="0"/>
              </a:spcBef>
              <a:spcAft>
                <a:spcPts val="0"/>
              </a:spcAft>
              <a:buClr>
                <a:schemeClr val="dk1"/>
              </a:buClr>
              <a:buSzPts val="1200"/>
              <a:buNone/>
              <a:defRPr b="1" sz="1200">
                <a:solidFill>
                  <a:schemeClr val="dk1"/>
                </a:solidFill>
              </a:defRPr>
            </a:lvl2pPr>
            <a:lvl3pPr lvl="2">
              <a:spcBef>
                <a:spcPts val="0"/>
              </a:spcBef>
              <a:spcAft>
                <a:spcPts val="0"/>
              </a:spcAft>
              <a:buClr>
                <a:schemeClr val="dk1"/>
              </a:buClr>
              <a:buSzPts val="1200"/>
              <a:buNone/>
              <a:defRPr b="1" sz="1200">
                <a:solidFill>
                  <a:schemeClr val="dk1"/>
                </a:solidFill>
              </a:defRPr>
            </a:lvl3pPr>
            <a:lvl4pPr lvl="3">
              <a:spcBef>
                <a:spcPts val="0"/>
              </a:spcBef>
              <a:spcAft>
                <a:spcPts val="0"/>
              </a:spcAft>
              <a:buClr>
                <a:schemeClr val="dk1"/>
              </a:buClr>
              <a:buSzPts val="1200"/>
              <a:buNone/>
              <a:defRPr b="1" sz="1200">
                <a:solidFill>
                  <a:schemeClr val="dk1"/>
                </a:solidFill>
              </a:defRPr>
            </a:lvl4pPr>
            <a:lvl5pPr lvl="4">
              <a:spcBef>
                <a:spcPts val="0"/>
              </a:spcBef>
              <a:spcAft>
                <a:spcPts val="0"/>
              </a:spcAft>
              <a:buClr>
                <a:schemeClr val="dk1"/>
              </a:buClr>
              <a:buSzPts val="1200"/>
              <a:buNone/>
              <a:defRPr b="1" sz="1200">
                <a:solidFill>
                  <a:schemeClr val="dk1"/>
                </a:solidFill>
              </a:defRPr>
            </a:lvl5pPr>
            <a:lvl6pPr lvl="5">
              <a:spcBef>
                <a:spcPts val="0"/>
              </a:spcBef>
              <a:spcAft>
                <a:spcPts val="0"/>
              </a:spcAft>
              <a:buClr>
                <a:schemeClr val="dk1"/>
              </a:buClr>
              <a:buSzPts val="1200"/>
              <a:buNone/>
              <a:defRPr b="1" sz="1200">
                <a:solidFill>
                  <a:schemeClr val="dk1"/>
                </a:solidFill>
              </a:defRPr>
            </a:lvl6pPr>
            <a:lvl7pPr lvl="6">
              <a:spcBef>
                <a:spcPts val="0"/>
              </a:spcBef>
              <a:spcAft>
                <a:spcPts val="0"/>
              </a:spcAft>
              <a:buClr>
                <a:schemeClr val="dk1"/>
              </a:buClr>
              <a:buSzPts val="1200"/>
              <a:buNone/>
              <a:defRPr b="1" sz="1200">
                <a:solidFill>
                  <a:schemeClr val="dk1"/>
                </a:solidFill>
              </a:defRPr>
            </a:lvl7pPr>
            <a:lvl8pPr lvl="7">
              <a:spcBef>
                <a:spcPts val="0"/>
              </a:spcBef>
              <a:spcAft>
                <a:spcPts val="0"/>
              </a:spcAft>
              <a:buClr>
                <a:schemeClr val="dk1"/>
              </a:buClr>
              <a:buSzPts val="1200"/>
              <a:buNone/>
              <a:defRPr b="1" sz="1200">
                <a:solidFill>
                  <a:schemeClr val="dk1"/>
                </a:solidFill>
              </a:defRPr>
            </a:lvl8pPr>
            <a:lvl9pPr lvl="8">
              <a:spcBef>
                <a:spcPts val="0"/>
              </a:spcBef>
              <a:spcAft>
                <a:spcPts val="0"/>
              </a:spcAft>
              <a:buClr>
                <a:schemeClr val="dk1"/>
              </a:buClr>
              <a:buSzPts val="1200"/>
              <a:buNone/>
              <a:defRPr b="1" sz="1200">
                <a:solidFill>
                  <a:schemeClr val="dk1"/>
                </a:solidFill>
              </a:defRPr>
            </a:lvl9pPr>
          </a:lstStyle>
          <a:p/>
        </p:txBody>
      </p:sp>
      <p:sp>
        <p:nvSpPr>
          <p:cNvPr id="95" name="Google Shape;95;p9"/>
          <p:cNvSpPr txBox="1"/>
          <p:nvPr>
            <p:ph idx="20" type="subTitle"/>
          </p:nvPr>
        </p:nvSpPr>
        <p:spPr>
          <a:xfrm>
            <a:off x="4683950" y="4087691"/>
            <a:ext cx="1258200" cy="126600"/>
          </a:xfrm>
          <a:prstGeom prst="rect">
            <a:avLst/>
          </a:prstGeom>
        </p:spPr>
        <p:txBody>
          <a:bodyPr anchorCtr="0" anchor="t" bIns="0" lIns="0" spcFirstLastPara="1" rIns="0" wrap="square" tIns="0">
            <a:noAutofit/>
          </a:bodyPr>
          <a:lstStyle>
            <a:lvl1pPr lvl="0">
              <a:spcBef>
                <a:spcPts val="0"/>
              </a:spcBef>
              <a:spcAft>
                <a:spcPts val="0"/>
              </a:spcAft>
              <a:buSzPts val="900"/>
              <a:buNone/>
              <a:defRPr sz="900"/>
            </a:lvl1pPr>
            <a:lvl2pPr lvl="1">
              <a:spcBef>
                <a:spcPts val="0"/>
              </a:spcBef>
              <a:spcAft>
                <a:spcPts val="0"/>
              </a:spcAft>
              <a:buClr>
                <a:schemeClr val="dk1"/>
              </a:buClr>
              <a:buSzPts val="900"/>
              <a:buNone/>
              <a:defRPr sz="900">
                <a:solidFill>
                  <a:schemeClr val="dk1"/>
                </a:solidFill>
              </a:defRPr>
            </a:lvl2pPr>
            <a:lvl3pPr lvl="2">
              <a:spcBef>
                <a:spcPts val="0"/>
              </a:spcBef>
              <a:spcAft>
                <a:spcPts val="0"/>
              </a:spcAft>
              <a:buClr>
                <a:schemeClr val="dk1"/>
              </a:buClr>
              <a:buSzPts val="900"/>
              <a:buNone/>
              <a:defRPr sz="900">
                <a:solidFill>
                  <a:schemeClr val="dk1"/>
                </a:solidFill>
              </a:defRPr>
            </a:lvl3pPr>
            <a:lvl4pPr lvl="3">
              <a:spcBef>
                <a:spcPts val="0"/>
              </a:spcBef>
              <a:spcAft>
                <a:spcPts val="0"/>
              </a:spcAft>
              <a:buClr>
                <a:schemeClr val="dk1"/>
              </a:buClr>
              <a:buSzPts val="900"/>
              <a:buNone/>
              <a:defRPr sz="900">
                <a:solidFill>
                  <a:schemeClr val="dk1"/>
                </a:solidFill>
              </a:defRPr>
            </a:lvl4pPr>
            <a:lvl5pPr lvl="4">
              <a:spcBef>
                <a:spcPts val="0"/>
              </a:spcBef>
              <a:spcAft>
                <a:spcPts val="0"/>
              </a:spcAft>
              <a:buClr>
                <a:schemeClr val="dk1"/>
              </a:buClr>
              <a:buSzPts val="900"/>
              <a:buNone/>
              <a:defRPr sz="900">
                <a:solidFill>
                  <a:schemeClr val="dk1"/>
                </a:solidFill>
              </a:defRPr>
            </a:lvl5pPr>
            <a:lvl6pPr lvl="5">
              <a:spcBef>
                <a:spcPts val="0"/>
              </a:spcBef>
              <a:spcAft>
                <a:spcPts val="0"/>
              </a:spcAft>
              <a:buClr>
                <a:schemeClr val="dk1"/>
              </a:buClr>
              <a:buSzPts val="900"/>
              <a:buNone/>
              <a:defRPr sz="900">
                <a:solidFill>
                  <a:schemeClr val="dk1"/>
                </a:solidFill>
              </a:defRPr>
            </a:lvl6pPr>
            <a:lvl7pPr lvl="6">
              <a:spcBef>
                <a:spcPts val="0"/>
              </a:spcBef>
              <a:spcAft>
                <a:spcPts val="0"/>
              </a:spcAft>
              <a:buClr>
                <a:schemeClr val="dk1"/>
              </a:buClr>
              <a:buSzPts val="900"/>
              <a:buNone/>
              <a:defRPr sz="900">
                <a:solidFill>
                  <a:schemeClr val="dk1"/>
                </a:solidFill>
              </a:defRPr>
            </a:lvl7pPr>
            <a:lvl8pPr lvl="7">
              <a:spcBef>
                <a:spcPts val="0"/>
              </a:spcBef>
              <a:spcAft>
                <a:spcPts val="0"/>
              </a:spcAft>
              <a:buClr>
                <a:schemeClr val="dk1"/>
              </a:buClr>
              <a:buSzPts val="900"/>
              <a:buNone/>
              <a:defRPr sz="900">
                <a:solidFill>
                  <a:schemeClr val="dk1"/>
                </a:solidFill>
              </a:defRPr>
            </a:lvl8pPr>
            <a:lvl9pPr lvl="8">
              <a:spcBef>
                <a:spcPts val="0"/>
              </a:spcBef>
              <a:spcAft>
                <a:spcPts val="0"/>
              </a:spcAft>
              <a:buClr>
                <a:schemeClr val="dk1"/>
              </a:buClr>
              <a:buSzPts val="900"/>
              <a:buNone/>
              <a:defRPr sz="900">
                <a:solidFill>
                  <a:schemeClr val="dk1"/>
                </a:solidFill>
              </a:defRPr>
            </a:lvl9pPr>
          </a:lstStyle>
          <a:p/>
        </p:txBody>
      </p:sp>
      <p:sp>
        <p:nvSpPr>
          <p:cNvPr id="96" name="Google Shape;96;p9"/>
          <p:cNvSpPr txBox="1"/>
          <p:nvPr>
            <p:ph idx="21" type="subTitle"/>
          </p:nvPr>
        </p:nvSpPr>
        <p:spPr>
          <a:xfrm>
            <a:off x="4683925" y="4322169"/>
            <a:ext cx="1258200" cy="126600"/>
          </a:xfrm>
          <a:prstGeom prst="rect">
            <a:avLst/>
          </a:prstGeom>
        </p:spPr>
        <p:txBody>
          <a:bodyPr anchorCtr="0" anchor="t" bIns="0" lIns="0" spcFirstLastPara="1" rIns="0" wrap="square" tIns="0">
            <a:noAutofit/>
          </a:bodyPr>
          <a:lstStyle>
            <a:lvl1pPr lvl="0">
              <a:spcBef>
                <a:spcPts val="0"/>
              </a:spcBef>
              <a:spcAft>
                <a:spcPts val="0"/>
              </a:spcAft>
              <a:buSzPts val="900"/>
              <a:buFont typeface="Inter Light"/>
              <a:buNone/>
              <a:defRPr sz="900">
                <a:latin typeface="Inter Light"/>
                <a:ea typeface="Inter Light"/>
                <a:cs typeface="Inter Light"/>
                <a:sym typeface="Inter Light"/>
              </a:defRPr>
            </a:lvl1pPr>
            <a:lvl2pPr lvl="1">
              <a:spcBef>
                <a:spcPts val="0"/>
              </a:spcBef>
              <a:spcAft>
                <a:spcPts val="0"/>
              </a:spcAft>
              <a:buClr>
                <a:schemeClr val="dk1"/>
              </a:buClr>
              <a:buSzPts val="900"/>
              <a:buNone/>
              <a:defRPr sz="900">
                <a:solidFill>
                  <a:schemeClr val="dk1"/>
                </a:solidFill>
              </a:defRPr>
            </a:lvl2pPr>
            <a:lvl3pPr lvl="2">
              <a:spcBef>
                <a:spcPts val="0"/>
              </a:spcBef>
              <a:spcAft>
                <a:spcPts val="0"/>
              </a:spcAft>
              <a:buClr>
                <a:schemeClr val="dk1"/>
              </a:buClr>
              <a:buSzPts val="900"/>
              <a:buNone/>
              <a:defRPr sz="900">
                <a:solidFill>
                  <a:schemeClr val="dk1"/>
                </a:solidFill>
              </a:defRPr>
            </a:lvl3pPr>
            <a:lvl4pPr lvl="3">
              <a:spcBef>
                <a:spcPts val="0"/>
              </a:spcBef>
              <a:spcAft>
                <a:spcPts val="0"/>
              </a:spcAft>
              <a:buClr>
                <a:schemeClr val="dk1"/>
              </a:buClr>
              <a:buSzPts val="900"/>
              <a:buNone/>
              <a:defRPr sz="900">
                <a:solidFill>
                  <a:schemeClr val="dk1"/>
                </a:solidFill>
              </a:defRPr>
            </a:lvl4pPr>
            <a:lvl5pPr lvl="4">
              <a:spcBef>
                <a:spcPts val="0"/>
              </a:spcBef>
              <a:spcAft>
                <a:spcPts val="0"/>
              </a:spcAft>
              <a:buClr>
                <a:schemeClr val="dk1"/>
              </a:buClr>
              <a:buSzPts val="900"/>
              <a:buNone/>
              <a:defRPr sz="900">
                <a:solidFill>
                  <a:schemeClr val="dk1"/>
                </a:solidFill>
              </a:defRPr>
            </a:lvl5pPr>
            <a:lvl6pPr lvl="5">
              <a:spcBef>
                <a:spcPts val="0"/>
              </a:spcBef>
              <a:spcAft>
                <a:spcPts val="0"/>
              </a:spcAft>
              <a:buClr>
                <a:schemeClr val="dk1"/>
              </a:buClr>
              <a:buSzPts val="900"/>
              <a:buNone/>
              <a:defRPr sz="900">
                <a:solidFill>
                  <a:schemeClr val="dk1"/>
                </a:solidFill>
              </a:defRPr>
            </a:lvl6pPr>
            <a:lvl7pPr lvl="6">
              <a:spcBef>
                <a:spcPts val="0"/>
              </a:spcBef>
              <a:spcAft>
                <a:spcPts val="0"/>
              </a:spcAft>
              <a:buClr>
                <a:schemeClr val="dk1"/>
              </a:buClr>
              <a:buSzPts val="900"/>
              <a:buNone/>
              <a:defRPr sz="900">
                <a:solidFill>
                  <a:schemeClr val="dk1"/>
                </a:solidFill>
              </a:defRPr>
            </a:lvl7pPr>
            <a:lvl8pPr lvl="7">
              <a:spcBef>
                <a:spcPts val="0"/>
              </a:spcBef>
              <a:spcAft>
                <a:spcPts val="0"/>
              </a:spcAft>
              <a:buClr>
                <a:schemeClr val="dk1"/>
              </a:buClr>
              <a:buSzPts val="900"/>
              <a:buNone/>
              <a:defRPr sz="900">
                <a:solidFill>
                  <a:schemeClr val="dk1"/>
                </a:solidFill>
              </a:defRPr>
            </a:lvl8pPr>
            <a:lvl9pPr lvl="8">
              <a:spcBef>
                <a:spcPts val="0"/>
              </a:spcBef>
              <a:spcAft>
                <a:spcPts val="0"/>
              </a:spcAft>
              <a:buClr>
                <a:schemeClr val="dk1"/>
              </a:buClr>
              <a:buSzPts val="900"/>
              <a:buNone/>
              <a:defRPr sz="900">
                <a:solidFill>
                  <a:schemeClr val="dk1"/>
                </a:solidFill>
              </a:defRPr>
            </a:lvl9pPr>
          </a:lstStyle>
          <a:p/>
        </p:txBody>
      </p:sp>
      <p:sp>
        <p:nvSpPr>
          <p:cNvPr id="97" name="Google Shape;97;p9"/>
          <p:cNvSpPr txBox="1"/>
          <p:nvPr>
            <p:ph idx="22" type="subTitle"/>
          </p:nvPr>
        </p:nvSpPr>
        <p:spPr>
          <a:xfrm>
            <a:off x="6148375" y="3892206"/>
            <a:ext cx="1258200" cy="175800"/>
          </a:xfrm>
          <a:prstGeom prst="rect">
            <a:avLst/>
          </a:prstGeom>
        </p:spPr>
        <p:txBody>
          <a:bodyPr anchorCtr="0" anchor="t" bIns="0" lIns="0" spcFirstLastPara="1" rIns="0" wrap="square" tIns="0">
            <a:noAutofit/>
          </a:bodyPr>
          <a:lstStyle>
            <a:lvl1pPr lvl="0">
              <a:spcBef>
                <a:spcPts val="0"/>
              </a:spcBef>
              <a:spcAft>
                <a:spcPts val="0"/>
              </a:spcAft>
              <a:buSzPts val="1200"/>
              <a:buNone/>
              <a:defRPr b="1" sz="1200"/>
            </a:lvl1pPr>
            <a:lvl2pPr lvl="1">
              <a:spcBef>
                <a:spcPts val="0"/>
              </a:spcBef>
              <a:spcAft>
                <a:spcPts val="0"/>
              </a:spcAft>
              <a:buClr>
                <a:schemeClr val="dk1"/>
              </a:buClr>
              <a:buSzPts val="1200"/>
              <a:buNone/>
              <a:defRPr b="1" sz="1200">
                <a:solidFill>
                  <a:schemeClr val="dk1"/>
                </a:solidFill>
              </a:defRPr>
            </a:lvl2pPr>
            <a:lvl3pPr lvl="2">
              <a:spcBef>
                <a:spcPts val="0"/>
              </a:spcBef>
              <a:spcAft>
                <a:spcPts val="0"/>
              </a:spcAft>
              <a:buClr>
                <a:schemeClr val="dk1"/>
              </a:buClr>
              <a:buSzPts val="1200"/>
              <a:buNone/>
              <a:defRPr b="1" sz="1200">
                <a:solidFill>
                  <a:schemeClr val="dk1"/>
                </a:solidFill>
              </a:defRPr>
            </a:lvl3pPr>
            <a:lvl4pPr lvl="3">
              <a:spcBef>
                <a:spcPts val="0"/>
              </a:spcBef>
              <a:spcAft>
                <a:spcPts val="0"/>
              </a:spcAft>
              <a:buClr>
                <a:schemeClr val="dk1"/>
              </a:buClr>
              <a:buSzPts val="1200"/>
              <a:buNone/>
              <a:defRPr b="1" sz="1200">
                <a:solidFill>
                  <a:schemeClr val="dk1"/>
                </a:solidFill>
              </a:defRPr>
            </a:lvl4pPr>
            <a:lvl5pPr lvl="4">
              <a:spcBef>
                <a:spcPts val="0"/>
              </a:spcBef>
              <a:spcAft>
                <a:spcPts val="0"/>
              </a:spcAft>
              <a:buClr>
                <a:schemeClr val="dk1"/>
              </a:buClr>
              <a:buSzPts val="1200"/>
              <a:buNone/>
              <a:defRPr b="1" sz="1200">
                <a:solidFill>
                  <a:schemeClr val="dk1"/>
                </a:solidFill>
              </a:defRPr>
            </a:lvl5pPr>
            <a:lvl6pPr lvl="5">
              <a:spcBef>
                <a:spcPts val="0"/>
              </a:spcBef>
              <a:spcAft>
                <a:spcPts val="0"/>
              </a:spcAft>
              <a:buClr>
                <a:schemeClr val="dk1"/>
              </a:buClr>
              <a:buSzPts val="1200"/>
              <a:buNone/>
              <a:defRPr b="1" sz="1200">
                <a:solidFill>
                  <a:schemeClr val="dk1"/>
                </a:solidFill>
              </a:defRPr>
            </a:lvl6pPr>
            <a:lvl7pPr lvl="6">
              <a:spcBef>
                <a:spcPts val="0"/>
              </a:spcBef>
              <a:spcAft>
                <a:spcPts val="0"/>
              </a:spcAft>
              <a:buClr>
                <a:schemeClr val="dk1"/>
              </a:buClr>
              <a:buSzPts val="1200"/>
              <a:buNone/>
              <a:defRPr b="1" sz="1200">
                <a:solidFill>
                  <a:schemeClr val="dk1"/>
                </a:solidFill>
              </a:defRPr>
            </a:lvl7pPr>
            <a:lvl8pPr lvl="7">
              <a:spcBef>
                <a:spcPts val="0"/>
              </a:spcBef>
              <a:spcAft>
                <a:spcPts val="0"/>
              </a:spcAft>
              <a:buClr>
                <a:schemeClr val="dk1"/>
              </a:buClr>
              <a:buSzPts val="1200"/>
              <a:buNone/>
              <a:defRPr b="1" sz="1200">
                <a:solidFill>
                  <a:schemeClr val="dk1"/>
                </a:solidFill>
              </a:defRPr>
            </a:lvl8pPr>
            <a:lvl9pPr lvl="8">
              <a:spcBef>
                <a:spcPts val="0"/>
              </a:spcBef>
              <a:spcAft>
                <a:spcPts val="0"/>
              </a:spcAft>
              <a:buClr>
                <a:schemeClr val="dk1"/>
              </a:buClr>
              <a:buSzPts val="1200"/>
              <a:buNone/>
              <a:defRPr b="1" sz="1200">
                <a:solidFill>
                  <a:schemeClr val="dk1"/>
                </a:solidFill>
              </a:defRPr>
            </a:lvl9pPr>
          </a:lstStyle>
          <a:p/>
        </p:txBody>
      </p:sp>
      <p:sp>
        <p:nvSpPr>
          <p:cNvPr id="98" name="Google Shape;98;p9"/>
          <p:cNvSpPr txBox="1"/>
          <p:nvPr>
            <p:ph idx="23" type="subTitle"/>
          </p:nvPr>
        </p:nvSpPr>
        <p:spPr>
          <a:xfrm>
            <a:off x="6148375" y="4087691"/>
            <a:ext cx="1258200" cy="126600"/>
          </a:xfrm>
          <a:prstGeom prst="rect">
            <a:avLst/>
          </a:prstGeom>
        </p:spPr>
        <p:txBody>
          <a:bodyPr anchorCtr="0" anchor="t" bIns="0" lIns="0" spcFirstLastPara="1" rIns="0" wrap="square" tIns="0">
            <a:noAutofit/>
          </a:bodyPr>
          <a:lstStyle>
            <a:lvl1pPr lvl="0">
              <a:spcBef>
                <a:spcPts val="0"/>
              </a:spcBef>
              <a:spcAft>
                <a:spcPts val="0"/>
              </a:spcAft>
              <a:buSzPts val="900"/>
              <a:buNone/>
              <a:defRPr sz="900"/>
            </a:lvl1pPr>
            <a:lvl2pPr lvl="1">
              <a:spcBef>
                <a:spcPts val="0"/>
              </a:spcBef>
              <a:spcAft>
                <a:spcPts val="0"/>
              </a:spcAft>
              <a:buClr>
                <a:schemeClr val="dk1"/>
              </a:buClr>
              <a:buSzPts val="900"/>
              <a:buNone/>
              <a:defRPr sz="900">
                <a:solidFill>
                  <a:schemeClr val="dk1"/>
                </a:solidFill>
              </a:defRPr>
            </a:lvl2pPr>
            <a:lvl3pPr lvl="2">
              <a:spcBef>
                <a:spcPts val="0"/>
              </a:spcBef>
              <a:spcAft>
                <a:spcPts val="0"/>
              </a:spcAft>
              <a:buClr>
                <a:schemeClr val="dk1"/>
              </a:buClr>
              <a:buSzPts val="900"/>
              <a:buNone/>
              <a:defRPr sz="900">
                <a:solidFill>
                  <a:schemeClr val="dk1"/>
                </a:solidFill>
              </a:defRPr>
            </a:lvl3pPr>
            <a:lvl4pPr lvl="3">
              <a:spcBef>
                <a:spcPts val="0"/>
              </a:spcBef>
              <a:spcAft>
                <a:spcPts val="0"/>
              </a:spcAft>
              <a:buClr>
                <a:schemeClr val="dk1"/>
              </a:buClr>
              <a:buSzPts val="900"/>
              <a:buNone/>
              <a:defRPr sz="900">
                <a:solidFill>
                  <a:schemeClr val="dk1"/>
                </a:solidFill>
              </a:defRPr>
            </a:lvl4pPr>
            <a:lvl5pPr lvl="4">
              <a:spcBef>
                <a:spcPts val="0"/>
              </a:spcBef>
              <a:spcAft>
                <a:spcPts val="0"/>
              </a:spcAft>
              <a:buClr>
                <a:schemeClr val="dk1"/>
              </a:buClr>
              <a:buSzPts val="900"/>
              <a:buNone/>
              <a:defRPr sz="900">
                <a:solidFill>
                  <a:schemeClr val="dk1"/>
                </a:solidFill>
              </a:defRPr>
            </a:lvl5pPr>
            <a:lvl6pPr lvl="5">
              <a:spcBef>
                <a:spcPts val="0"/>
              </a:spcBef>
              <a:spcAft>
                <a:spcPts val="0"/>
              </a:spcAft>
              <a:buClr>
                <a:schemeClr val="dk1"/>
              </a:buClr>
              <a:buSzPts val="900"/>
              <a:buNone/>
              <a:defRPr sz="900">
                <a:solidFill>
                  <a:schemeClr val="dk1"/>
                </a:solidFill>
              </a:defRPr>
            </a:lvl6pPr>
            <a:lvl7pPr lvl="6">
              <a:spcBef>
                <a:spcPts val="0"/>
              </a:spcBef>
              <a:spcAft>
                <a:spcPts val="0"/>
              </a:spcAft>
              <a:buClr>
                <a:schemeClr val="dk1"/>
              </a:buClr>
              <a:buSzPts val="900"/>
              <a:buNone/>
              <a:defRPr sz="900">
                <a:solidFill>
                  <a:schemeClr val="dk1"/>
                </a:solidFill>
              </a:defRPr>
            </a:lvl7pPr>
            <a:lvl8pPr lvl="7">
              <a:spcBef>
                <a:spcPts val="0"/>
              </a:spcBef>
              <a:spcAft>
                <a:spcPts val="0"/>
              </a:spcAft>
              <a:buClr>
                <a:schemeClr val="dk1"/>
              </a:buClr>
              <a:buSzPts val="900"/>
              <a:buNone/>
              <a:defRPr sz="900">
                <a:solidFill>
                  <a:schemeClr val="dk1"/>
                </a:solidFill>
              </a:defRPr>
            </a:lvl8pPr>
            <a:lvl9pPr lvl="8">
              <a:spcBef>
                <a:spcPts val="0"/>
              </a:spcBef>
              <a:spcAft>
                <a:spcPts val="0"/>
              </a:spcAft>
              <a:buClr>
                <a:schemeClr val="dk1"/>
              </a:buClr>
              <a:buSzPts val="900"/>
              <a:buNone/>
              <a:defRPr sz="900">
                <a:solidFill>
                  <a:schemeClr val="dk1"/>
                </a:solidFill>
              </a:defRPr>
            </a:lvl9pPr>
          </a:lstStyle>
          <a:p/>
        </p:txBody>
      </p:sp>
      <p:sp>
        <p:nvSpPr>
          <p:cNvPr id="99" name="Google Shape;99;p9"/>
          <p:cNvSpPr txBox="1"/>
          <p:nvPr>
            <p:ph idx="24" type="subTitle"/>
          </p:nvPr>
        </p:nvSpPr>
        <p:spPr>
          <a:xfrm>
            <a:off x="6148350" y="4322169"/>
            <a:ext cx="1258200" cy="126600"/>
          </a:xfrm>
          <a:prstGeom prst="rect">
            <a:avLst/>
          </a:prstGeom>
        </p:spPr>
        <p:txBody>
          <a:bodyPr anchorCtr="0" anchor="t" bIns="0" lIns="0" spcFirstLastPara="1" rIns="0" wrap="square" tIns="0">
            <a:noAutofit/>
          </a:bodyPr>
          <a:lstStyle>
            <a:lvl1pPr lvl="0">
              <a:spcBef>
                <a:spcPts val="0"/>
              </a:spcBef>
              <a:spcAft>
                <a:spcPts val="0"/>
              </a:spcAft>
              <a:buSzPts val="900"/>
              <a:buFont typeface="Inter Light"/>
              <a:buNone/>
              <a:defRPr sz="900">
                <a:latin typeface="Inter Light"/>
                <a:ea typeface="Inter Light"/>
                <a:cs typeface="Inter Light"/>
                <a:sym typeface="Inter Light"/>
              </a:defRPr>
            </a:lvl1pPr>
            <a:lvl2pPr lvl="1">
              <a:spcBef>
                <a:spcPts val="0"/>
              </a:spcBef>
              <a:spcAft>
                <a:spcPts val="0"/>
              </a:spcAft>
              <a:buClr>
                <a:schemeClr val="dk1"/>
              </a:buClr>
              <a:buSzPts val="900"/>
              <a:buNone/>
              <a:defRPr sz="900">
                <a:solidFill>
                  <a:schemeClr val="dk1"/>
                </a:solidFill>
              </a:defRPr>
            </a:lvl2pPr>
            <a:lvl3pPr lvl="2">
              <a:spcBef>
                <a:spcPts val="0"/>
              </a:spcBef>
              <a:spcAft>
                <a:spcPts val="0"/>
              </a:spcAft>
              <a:buClr>
                <a:schemeClr val="dk1"/>
              </a:buClr>
              <a:buSzPts val="900"/>
              <a:buNone/>
              <a:defRPr sz="900">
                <a:solidFill>
                  <a:schemeClr val="dk1"/>
                </a:solidFill>
              </a:defRPr>
            </a:lvl3pPr>
            <a:lvl4pPr lvl="3">
              <a:spcBef>
                <a:spcPts val="0"/>
              </a:spcBef>
              <a:spcAft>
                <a:spcPts val="0"/>
              </a:spcAft>
              <a:buClr>
                <a:schemeClr val="dk1"/>
              </a:buClr>
              <a:buSzPts val="900"/>
              <a:buNone/>
              <a:defRPr sz="900">
                <a:solidFill>
                  <a:schemeClr val="dk1"/>
                </a:solidFill>
              </a:defRPr>
            </a:lvl4pPr>
            <a:lvl5pPr lvl="4">
              <a:spcBef>
                <a:spcPts val="0"/>
              </a:spcBef>
              <a:spcAft>
                <a:spcPts val="0"/>
              </a:spcAft>
              <a:buClr>
                <a:schemeClr val="dk1"/>
              </a:buClr>
              <a:buSzPts val="900"/>
              <a:buNone/>
              <a:defRPr sz="900">
                <a:solidFill>
                  <a:schemeClr val="dk1"/>
                </a:solidFill>
              </a:defRPr>
            </a:lvl5pPr>
            <a:lvl6pPr lvl="5">
              <a:spcBef>
                <a:spcPts val="0"/>
              </a:spcBef>
              <a:spcAft>
                <a:spcPts val="0"/>
              </a:spcAft>
              <a:buClr>
                <a:schemeClr val="dk1"/>
              </a:buClr>
              <a:buSzPts val="900"/>
              <a:buNone/>
              <a:defRPr sz="900">
                <a:solidFill>
                  <a:schemeClr val="dk1"/>
                </a:solidFill>
              </a:defRPr>
            </a:lvl6pPr>
            <a:lvl7pPr lvl="6">
              <a:spcBef>
                <a:spcPts val="0"/>
              </a:spcBef>
              <a:spcAft>
                <a:spcPts val="0"/>
              </a:spcAft>
              <a:buClr>
                <a:schemeClr val="dk1"/>
              </a:buClr>
              <a:buSzPts val="900"/>
              <a:buNone/>
              <a:defRPr sz="900">
                <a:solidFill>
                  <a:schemeClr val="dk1"/>
                </a:solidFill>
              </a:defRPr>
            </a:lvl7pPr>
            <a:lvl8pPr lvl="7">
              <a:spcBef>
                <a:spcPts val="0"/>
              </a:spcBef>
              <a:spcAft>
                <a:spcPts val="0"/>
              </a:spcAft>
              <a:buClr>
                <a:schemeClr val="dk1"/>
              </a:buClr>
              <a:buSzPts val="900"/>
              <a:buNone/>
              <a:defRPr sz="900">
                <a:solidFill>
                  <a:schemeClr val="dk1"/>
                </a:solidFill>
              </a:defRPr>
            </a:lvl8pPr>
            <a:lvl9pPr lvl="8">
              <a:spcBef>
                <a:spcPts val="0"/>
              </a:spcBef>
              <a:spcAft>
                <a:spcPts val="0"/>
              </a:spcAft>
              <a:buClr>
                <a:schemeClr val="dk1"/>
              </a:buClr>
              <a:buSzPts val="900"/>
              <a:buNone/>
              <a:defRPr sz="900">
                <a:solidFill>
                  <a:schemeClr val="dk1"/>
                </a:solidFill>
              </a:defRPr>
            </a:lvl9pPr>
          </a:lstStyle>
          <a:p/>
        </p:txBody>
      </p:sp>
      <p:sp>
        <p:nvSpPr>
          <p:cNvPr id="100" name="Google Shape;100;p9"/>
          <p:cNvSpPr txBox="1"/>
          <p:nvPr>
            <p:ph idx="25" type="subTitle"/>
          </p:nvPr>
        </p:nvSpPr>
        <p:spPr>
          <a:xfrm>
            <a:off x="7612800" y="3892206"/>
            <a:ext cx="1258200" cy="175800"/>
          </a:xfrm>
          <a:prstGeom prst="rect">
            <a:avLst/>
          </a:prstGeom>
        </p:spPr>
        <p:txBody>
          <a:bodyPr anchorCtr="0" anchor="t" bIns="0" lIns="0" spcFirstLastPara="1" rIns="0" wrap="square" tIns="0">
            <a:noAutofit/>
          </a:bodyPr>
          <a:lstStyle>
            <a:lvl1pPr lvl="0">
              <a:spcBef>
                <a:spcPts val="0"/>
              </a:spcBef>
              <a:spcAft>
                <a:spcPts val="0"/>
              </a:spcAft>
              <a:buSzPts val="1200"/>
              <a:buNone/>
              <a:defRPr b="1" sz="1200"/>
            </a:lvl1pPr>
            <a:lvl2pPr lvl="1">
              <a:spcBef>
                <a:spcPts val="0"/>
              </a:spcBef>
              <a:spcAft>
                <a:spcPts val="0"/>
              </a:spcAft>
              <a:buClr>
                <a:schemeClr val="dk1"/>
              </a:buClr>
              <a:buSzPts val="1200"/>
              <a:buNone/>
              <a:defRPr b="1" sz="1200">
                <a:solidFill>
                  <a:schemeClr val="dk1"/>
                </a:solidFill>
              </a:defRPr>
            </a:lvl2pPr>
            <a:lvl3pPr lvl="2">
              <a:spcBef>
                <a:spcPts val="0"/>
              </a:spcBef>
              <a:spcAft>
                <a:spcPts val="0"/>
              </a:spcAft>
              <a:buClr>
                <a:schemeClr val="dk1"/>
              </a:buClr>
              <a:buSzPts val="1200"/>
              <a:buNone/>
              <a:defRPr b="1" sz="1200">
                <a:solidFill>
                  <a:schemeClr val="dk1"/>
                </a:solidFill>
              </a:defRPr>
            </a:lvl3pPr>
            <a:lvl4pPr lvl="3">
              <a:spcBef>
                <a:spcPts val="0"/>
              </a:spcBef>
              <a:spcAft>
                <a:spcPts val="0"/>
              </a:spcAft>
              <a:buClr>
                <a:schemeClr val="dk1"/>
              </a:buClr>
              <a:buSzPts val="1200"/>
              <a:buNone/>
              <a:defRPr b="1" sz="1200">
                <a:solidFill>
                  <a:schemeClr val="dk1"/>
                </a:solidFill>
              </a:defRPr>
            </a:lvl4pPr>
            <a:lvl5pPr lvl="4">
              <a:spcBef>
                <a:spcPts val="0"/>
              </a:spcBef>
              <a:spcAft>
                <a:spcPts val="0"/>
              </a:spcAft>
              <a:buClr>
                <a:schemeClr val="dk1"/>
              </a:buClr>
              <a:buSzPts val="1200"/>
              <a:buNone/>
              <a:defRPr b="1" sz="1200">
                <a:solidFill>
                  <a:schemeClr val="dk1"/>
                </a:solidFill>
              </a:defRPr>
            </a:lvl5pPr>
            <a:lvl6pPr lvl="5">
              <a:spcBef>
                <a:spcPts val="0"/>
              </a:spcBef>
              <a:spcAft>
                <a:spcPts val="0"/>
              </a:spcAft>
              <a:buClr>
                <a:schemeClr val="dk1"/>
              </a:buClr>
              <a:buSzPts val="1200"/>
              <a:buNone/>
              <a:defRPr b="1" sz="1200">
                <a:solidFill>
                  <a:schemeClr val="dk1"/>
                </a:solidFill>
              </a:defRPr>
            </a:lvl6pPr>
            <a:lvl7pPr lvl="6">
              <a:spcBef>
                <a:spcPts val="0"/>
              </a:spcBef>
              <a:spcAft>
                <a:spcPts val="0"/>
              </a:spcAft>
              <a:buClr>
                <a:schemeClr val="dk1"/>
              </a:buClr>
              <a:buSzPts val="1200"/>
              <a:buNone/>
              <a:defRPr b="1" sz="1200">
                <a:solidFill>
                  <a:schemeClr val="dk1"/>
                </a:solidFill>
              </a:defRPr>
            </a:lvl7pPr>
            <a:lvl8pPr lvl="7">
              <a:spcBef>
                <a:spcPts val="0"/>
              </a:spcBef>
              <a:spcAft>
                <a:spcPts val="0"/>
              </a:spcAft>
              <a:buClr>
                <a:schemeClr val="dk1"/>
              </a:buClr>
              <a:buSzPts val="1200"/>
              <a:buNone/>
              <a:defRPr b="1" sz="1200">
                <a:solidFill>
                  <a:schemeClr val="dk1"/>
                </a:solidFill>
              </a:defRPr>
            </a:lvl8pPr>
            <a:lvl9pPr lvl="8">
              <a:spcBef>
                <a:spcPts val="0"/>
              </a:spcBef>
              <a:spcAft>
                <a:spcPts val="0"/>
              </a:spcAft>
              <a:buClr>
                <a:schemeClr val="dk1"/>
              </a:buClr>
              <a:buSzPts val="1200"/>
              <a:buNone/>
              <a:defRPr b="1" sz="1200">
                <a:solidFill>
                  <a:schemeClr val="dk1"/>
                </a:solidFill>
              </a:defRPr>
            </a:lvl9pPr>
          </a:lstStyle>
          <a:p/>
        </p:txBody>
      </p:sp>
      <p:sp>
        <p:nvSpPr>
          <p:cNvPr id="101" name="Google Shape;101;p9"/>
          <p:cNvSpPr txBox="1"/>
          <p:nvPr>
            <p:ph idx="26" type="subTitle"/>
          </p:nvPr>
        </p:nvSpPr>
        <p:spPr>
          <a:xfrm>
            <a:off x="7612800" y="4087691"/>
            <a:ext cx="1258200" cy="126600"/>
          </a:xfrm>
          <a:prstGeom prst="rect">
            <a:avLst/>
          </a:prstGeom>
        </p:spPr>
        <p:txBody>
          <a:bodyPr anchorCtr="0" anchor="t" bIns="0" lIns="0" spcFirstLastPara="1" rIns="0" wrap="square" tIns="0">
            <a:noAutofit/>
          </a:bodyPr>
          <a:lstStyle>
            <a:lvl1pPr lvl="0">
              <a:spcBef>
                <a:spcPts val="0"/>
              </a:spcBef>
              <a:spcAft>
                <a:spcPts val="0"/>
              </a:spcAft>
              <a:buSzPts val="900"/>
              <a:buNone/>
              <a:defRPr sz="900"/>
            </a:lvl1pPr>
            <a:lvl2pPr lvl="1">
              <a:spcBef>
                <a:spcPts val="0"/>
              </a:spcBef>
              <a:spcAft>
                <a:spcPts val="0"/>
              </a:spcAft>
              <a:buClr>
                <a:schemeClr val="dk1"/>
              </a:buClr>
              <a:buSzPts val="900"/>
              <a:buNone/>
              <a:defRPr sz="900">
                <a:solidFill>
                  <a:schemeClr val="dk1"/>
                </a:solidFill>
              </a:defRPr>
            </a:lvl2pPr>
            <a:lvl3pPr lvl="2">
              <a:spcBef>
                <a:spcPts val="0"/>
              </a:spcBef>
              <a:spcAft>
                <a:spcPts val="0"/>
              </a:spcAft>
              <a:buClr>
                <a:schemeClr val="dk1"/>
              </a:buClr>
              <a:buSzPts val="900"/>
              <a:buNone/>
              <a:defRPr sz="900">
                <a:solidFill>
                  <a:schemeClr val="dk1"/>
                </a:solidFill>
              </a:defRPr>
            </a:lvl3pPr>
            <a:lvl4pPr lvl="3">
              <a:spcBef>
                <a:spcPts val="0"/>
              </a:spcBef>
              <a:spcAft>
                <a:spcPts val="0"/>
              </a:spcAft>
              <a:buClr>
                <a:schemeClr val="dk1"/>
              </a:buClr>
              <a:buSzPts val="900"/>
              <a:buNone/>
              <a:defRPr sz="900">
                <a:solidFill>
                  <a:schemeClr val="dk1"/>
                </a:solidFill>
              </a:defRPr>
            </a:lvl4pPr>
            <a:lvl5pPr lvl="4">
              <a:spcBef>
                <a:spcPts val="0"/>
              </a:spcBef>
              <a:spcAft>
                <a:spcPts val="0"/>
              </a:spcAft>
              <a:buClr>
                <a:schemeClr val="dk1"/>
              </a:buClr>
              <a:buSzPts val="900"/>
              <a:buNone/>
              <a:defRPr sz="900">
                <a:solidFill>
                  <a:schemeClr val="dk1"/>
                </a:solidFill>
              </a:defRPr>
            </a:lvl5pPr>
            <a:lvl6pPr lvl="5">
              <a:spcBef>
                <a:spcPts val="0"/>
              </a:spcBef>
              <a:spcAft>
                <a:spcPts val="0"/>
              </a:spcAft>
              <a:buClr>
                <a:schemeClr val="dk1"/>
              </a:buClr>
              <a:buSzPts val="900"/>
              <a:buNone/>
              <a:defRPr sz="900">
                <a:solidFill>
                  <a:schemeClr val="dk1"/>
                </a:solidFill>
              </a:defRPr>
            </a:lvl6pPr>
            <a:lvl7pPr lvl="6">
              <a:spcBef>
                <a:spcPts val="0"/>
              </a:spcBef>
              <a:spcAft>
                <a:spcPts val="0"/>
              </a:spcAft>
              <a:buClr>
                <a:schemeClr val="dk1"/>
              </a:buClr>
              <a:buSzPts val="900"/>
              <a:buNone/>
              <a:defRPr sz="900">
                <a:solidFill>
                  <a:schemeClr val="dk1"/>
                </a:solidFill>
              </a:defRPr>
            </a:lvl7pPr>
            <a:lvl8pPr lvl="7">
              <a:spcBef>
                <a:spcPts val="0"/>
              </a:spcBef>
              <a:spcAft>
                <a:spcPts val="0"/>
              </a:spcAft>
              <a:buClr>
                <a:schemeClr val="dk1"/>
              </a:buClr>
              <a:buSzPts val="900"/>
              <a:buNone/>
              <a:defRPr sz="900">
                <a:solidFill>
                  <a:schemeClr val="dk1"/>
                </a:solidFill>
              </a:defRPr>
            </a:lvl8pPr>
            <a:lvl9pPr lvl="8">
              <a:spcBef>
                <a:spcPts val="0"/>
              </a:spcBef>
              <a:spcAft>
                <a:spcPts val="0"/>
              </a:spcAft>
              <a:buClr>
                <a:schemeClr val="dk1"/>
              </a:buClr>
              <a:buSzPts val="900"/>
              <a:buNone/>
              <a:defRPr sz="900">
                <a:solidFill>
                  <a:schemeClr val="dk1"/>
                </a:solidFill>
              </a:defRPr>
            </a:lvl9pPr>
          </a:lstStyle>
          <a:p/>
        </p:txBody>
      </p:sp>
      <p:sp>
        <p:nvSpPr>
          <p:cNvPr id="102" name="Google Shape;102;p9"/>
          <p:cNvSpPr txBox="1"/>
          <p:nvPr>
            <p:ph idx="27" type="subTitle"/>
          </p:nvPr>
        </p:nvSpPr>
        <p:spPr>
          <a:xfrm>
            <a:off x="7612775" y="4322169"/>
            <a:ext cx="1258200" cy="126600"/>
          </a:xfrm>
          <a:prstGeom prst="rect">
            <a:avLst/>
          </a:prstGeom>
        </p:spPr>
        <p:txBody>
          <a:bodyPr anchorCtr="0" anchor="t" bIns="0" lIns="0" spcFirstLastPara="1" rIns="0" wrap="square" tIns="0">
            <a:noAutofit/>
          </a:bodyPr>
          <a:lstStyle>
            <a:lvl1pPr lvl="0">
              <a:spcBef>
                <a:spcPts val="0"/>
              </a:spcBef>
              <a:spcAft>
                <a:spcPts val="0"/>
              </a:spcAft>
              <a:buSzPts val="900"/>
              <a:buFont typeface="Inter Light"/>
              <a:buNone/>
              <a:defRPr sz="900">
                <a:latin typeface="Inter Light"/>
                <a:ea typeface="Inter Light"/>
                <a:cs typeface="Inter Light"/>
                <a:sym typeface="Inter Light"/>
              </a:defRPr>
            </a:lvl1pPr>
            <a:lvl2pPr lvl="1">
              <a:spcBef>
                <a:spcPts val="0"/>
              </a:spcBef>
              <a:spcAft>
                <a:spcPts val="0"/>
              </a:spcAft>
              <a:buClr>
                <a:schemeClr val="dk1"/>
              </a:buClr>
              <a:buSzPts val="900"/>
              <a:buNone/>
              <a:defRPr sz="900">
                <a:solidFill>
                  <a:schemeClr val="dk1"/>
                </a:solidFill>
              </a:defRPr>
            </a:lvl2pPr>
            <a:lvl3pPr lvl="2">
              <a:spcBef>
                <a:spcPts val="0"/>
              </a:spcBef>
              <a:spcAft>
                <a:spcPts val="0"/>
              </a:spcAft>
              <a:buClr>
                <a:schemeClr val="dk1"/>
              </a:buClr>
              <a:buSzPts val="900"/>
              <a:buNone/>
              <a:defRPr sz="900">
                <a:solidFill>
                  <a:schemeClr val="dk1"/>
                </a:solidFill>
              </a:defRPr>
            </a:lvl3pPr>
            <a:lvl4pPr lvl="3">
              <a:spcBef>
                <a:spcPts val="0"/>
              </a:spcBef>
              <a:spcAft>
                <a:spcPts val="0"/>
              </a:spcAft>
              <a:buClr>
                <a:schemeClr val="dk1"/>
              </a:buClr>
              <a:buSzPts val="900"/>
              <a:buNone/>
              <a:defRPr sz="900">
                <a:solidFill>
                  <a:schemeClr val="dk1"/>
                </a:solidFill>
              </a:defRPr>
            </a:lvl4pPr>
            <a:lvl5pPr lvl="4">
              <a:spcBef>
                <a:spcPts val="0"/>
              </a:spcBef>
              <a:spcAft>
                <a:spcPts val="0"/>
              </a:spcAft>
              <a:buClr>
                <a:schemeClr val="dk1"/>
              </a:buClr>
              <a:buSzPts val="900"/>
              <a:buNone/>
              <a:defRPr sz="900">
                <a:solidFill>
                  <a:schemeClr val="dk1"/>
                </a:solidFill>
              </a:defRPr>
            </a:lvl5pPr>
            <a:lvl6pPr lvl="5">
              <a:spcBef>
                <a:spcPts val="0"/>
              </a:spcBef>
              <a:spcAft>
                <a:spcPts val="0"/>
              </a:spcAft>
              <a:buClr>
                <a:schemeClr val="dk1"/>
              </a:buClr>
              <a:buSzPts val="900"/>
              <a:buNone/>
              <a:defRPr sz="900">
                <a:solidFill>
                  <a:schemeClr val="dk1"/>
                </a:solidFill>
              </a:defRPr>
            </a:lvl6pPr>
            <a:lvl7pPr lvl="6">
              <a:spcBef>
                <a:spcPts val="0"/>
              </a:spcBef>
              <a:spcAft>
                <a:spcPts val="0"/>
              </a:spcAft>
              <a:buClr>
                <a:schemeClr val="dk1"/>
              </a:buClr>
              <a:buSzPts val="900"/>
              <a:buNone/>
              <a:defRPr sz="900">
                <a:solidFill>
                  <a:schemeClr val="dk1"/>
                </a:solidFill>
              </a:defRPr>
            </a:lvl7pPr>
            <a:lvl8pPr lvl="7">
              <a:spcBef>
                <a:spcPts val="0"/>
              </a:spcBef>
              <a:spcAft>
                <a:spcPts val="0"/>
              </a:spcAft>
              <a:buClr>
                <a:schemeClr val="dk1"/>
              </a:buClr>
              <a:buSzPts val="900"/>
              <a:buNone/>
              <a:defRPr sz="900">
                <a:solidFill>
                  <a:schemeClr val="dk1"/>
                </a:solidFill>
              </a:defRPr>
            </a:lvl8pPr>
            <a:lvl9pPr lvl="8">
              <a:spcBef>
                <a:spcPts val="0"/>
              </a:spcBef>
              <a:spcAft>
                <a:spcPts val="0"/>
              </a:spcAft>
              <a:buClr>
                <a:schemeClr val="dk1"/>
              </a:buClr>
              <a:buSzPts val="900"/>
              <a:buNone/>
              <a:defRPr sz="900">
                <a:solidFill>
                  <a:schemeClr val="dk1"/>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Alt 7 - One line title ">
  <p:cSld name="CUSTOM_4_1_1_1_1_1_2">
    <p:spTree>
      <p:nvGrpSpPr>
        <p:cNvPr id="103" name="Shape 103"/>
        <p:cNvGrpSpPr/>
        <p:nvPr/>
      </p:nvGrpSpPr>
      <p:grpSpPr>
        <a:xfrm>
          <a:off x="0" y="0"/>
          <a:ext cx="0" cy="0"/>
          <a:chOff x="0" y="0"/>
          <a:chExt cx="0" cy="0"/>
        </a:xfrm>
      </p:grpSpPr>
      <p:sp>
        <p:nvSpPr>
          <p:cNvPr id="104" name="Google Shape;104;p10"/>
          <p:cNvSpPr txBox="1"/>
          <p:nvPr>
            <p:ph type="title"/>
          </p:nvPr>
        </p:nvSpPr>
        <p:spPr>
          <a:xfrm>
            <a:off x="284400" y="373625"/>
            <a:ext cx="6418200" cy="910200"/>
          </a:xfrm>
          <a:prstGeom prst="rect">
            <a:avLst/>
          </a:prstGeom>
        </p:spPr>
        <p:txBody>
          <a:bodyPr anchorCtr="0" anchor="t" bIns="91425" lIns="0" spcFirstLastPara="1" rIns="0" wrap="square" tIns="91425">
            <a:noAutofit/>
          </a:bodyPr>
          <a:lstStyle>
            <a:lvl1pPr lvl="0">
              <a:spcBef>
                <a:spcPts val="0"/>
              </a:spcBef>
              <a:spcAft>
                <a:spcPts val="0"/>
              </a:spcAft>
              <a:buNone/>
              <a:defRPr sz="2000">
                <a:latin typeface="Inter Light"/>
                <a:ea typeface="Inter Light"/>
                <a:cs typeface="Inter Light"/>
                <a:sym typeface="Inter Light"/>
              </a:defRPr>
            </a:lvl1pPr>
            <a:lvl2pPr lvl="1">
              <a:spcBef>
                <a:spcPts val="0"/>
              </a:spcBef>
              <a:spcAft>
                <a:spcPts val="0"/>
              </a:spcAft>
              <a:buNone/>
              <a:defRPr sz="2000">
                <a:latin typeface="Inter Light"/>
                <a:ea typeface="Inter Light"/>
                <a:cs typeface="Inter Light"/>
                <a:sym typeface="Inter Light"/>
              </a:defRPr>
            </a:lvl2pPr>
            <a:lvl3pPr lvl="2">
              <a:spcBef>
                <a:spcPts val="0"/>
              </a:spcBef>
              <a:spcAft>
                <a:spcPts val="0"/>
              </a:spcAft>
              <a:buNone/>
              <a:defRPr sz="2000">
                <a:latin typeface="Inter Light"/>
                <a:ea typeface="Inter Light"/>
                <a:cs typeface="Inter Light"/>
                <a:sym typeface="Inter Light"/>
              </a:defRPr>
            </a:lvl3pPr>
            <a:lvl4pPr lvl="3">
              <a:spcBef>
                <a:spcPts val="0"/>
              </a:spcBef>
              <a:spcAft>
                <a:spcPts val="0"/>
              </a:spcAft>
              <a:buNone/>
              <a:defRPr sz="2000">
                <a:latin typeface="Inter Light"/>
                <a:ea typeface="Inter Light"/>
                <a:cs typeface="Inter Light"/>
                <a:sym typeface="Inter Light"/>
              </a:defRPr>
            </a:lvl4pPr>
            <a:lvl5pPr lvl="4">
              <a:spcBef>
                <a:spcPts val="0"/>
              </a:spcBef>
              <a:spcAft>
                <a:spcPts val="0"/>
              </a:spcAft>
              <a:buNone/>
              <a:defRPr sz="2000">
                <a:latin typeface="Inter Light"/>
                <a:ea typeface="Inter Light"/>
                <a:cs typeface="Inter Light"/>
                <a:sym typeface="Inter Light"/>
              </a:defRPr>
            </a:lvl5pPr>
            <a:lvl6pPr lvl="5">
              <a:spcBef>
                <a:spcPts val="0"/>
              </a:spcBef>
              <a:spcAft>
                <a:spcPts val="0"/>
              </a:spcAft>
              <a:buNone/>
              <a:defRPr sz="2000">
                <a:latin typeface="Inter Light"/>
                <a:ea typeface="Inter Light"/>
                <a:cs typeface="Inter Light"/>
                <a:sym typeface="Inter Light"/>
              </a:defRPr>
            </a:lvl6pPr>
            <a:lvl7pPr lvl="6">
              <a:spcBef>
                <a:spcPts val="0"/>
              </a:spcBef>
              <a:spcAft>
                <a:spcPts val="0"/>
              </a:spcAft>
              <a:buNone/>
              <a:defRPr sz="2000">
                <a:latin typeface="Inter Light"/>
                <a:ea typeface="Inter Light"/>
                <a:cs typeface="Inter Light"/>
                <a:sym typeface="Inter Light"/>
              </a:defRPr>
            </a:lvl7pPr>
            <a:lvl8pPr lvl="7">
              <a:spcBef>
                <a:spcPts val="0"/>
              </a:spcBef>
              <a:spcAft>
                <a:spcPts val="0"/>
              </a:spcAft>
              <a:buNone/>
              <a:defRPr sz="2000">
                <a:latin typeface="Inter Light"/>
                <a:ea typeface="Inter Light"/>
                <a:cs typeface="Inter Light"/>
                <a:sym typeface="Inter Light"/>
              </a:defRPr>
            </a:lvl8pPr>
            <a:lvl9pPr lvl="8">
              <a:spcBef>
                <a:spcPts val="0"/>
              </a:spcBef>
              <a:spcAft>
                <a:spcPts val="0"/>
              </a:spcAft>
              <a:buNone/>
              <a:defRPr sz="2000">
                <a:latin typeface="Inter Light"/>
                <a:ea typeface="Inter Light"/>
                <a:cs typeface="Inter Light"/>
                <a:sym typeface="Inter Light"/>
              </a:defRPr>
            </a:lvl9pPr>
          </a:lstStyle>
          <a:p/>
        </p:txBody>
      </p:sp>
      <p:sp>
        <p:nvSpPr>
          <p:cNvPr id="105" name="Google Shape;105;p10"/>
          <p:cNvSpPr txBox="1"/>
          <p:nvPr/>
        </p:nvSpPr>
        <p:spPr>
          <a:xfrm>
            <a:off x="284700" y="64031"/>
            <a:ext cx="903300" cy="292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700">
                <a:solidFill>
                  <a:schemeClr val="dk1"/>
                </a:solidFill>
                <a:latin typeface="Inter"/>
                <a:ea typeface="Inter"/>
                <a:cs typeface="Inter"/>
                <a:sym typeface="Inter"/>
              </a:rPr>
              <a:t>Confidential </a:t>
            </a:r>
            <a:endParaRPr sz="700">
              <a:solidFill>
                <a:schemeClr val="dk1"/>
              </a:solidFill>
              <a:latin typeface="Inter"/>
              <a:ea typeface="Inter"/>
              <a:cs typeface="Inter"/>
              <a:sym typeface="Inter"/>
            </a:endParaRPr>
          </a:p>
        </p:txBody>
      </p:sp>
      <p:sp>
        <p:nvSpPr>
          <p:cNvPr id="106" name="Google Shape;106;p10"/>
          <p:cNvSpPr txBox="1"/>
          <p:nvPr>
            <p:ph idx="12" type="sldNum"/>
          </p:nvPr>
        </p:nvSpPr>
        <p:spPr>
          <a:xfrm>
            <a:off x="8314451" y="64031"/>
            <a:ext cx="548700" cy="292500"/>
          </a:xfrm>
          <a:prstGeom prst="rect">
            <a:avLst/>
          </a:prstGeom>
        </p:spPr>
        <p:txBody>
          <a:bodyPr anchorCtr="0" anchor="t" bIns="91425" lIns="0" spcFirstLastPara="1" rIns="0" wrap="square" tIns="91425">
            <a:spAutoFit/>
          </a:bodyPr>
          <a:lstStyle>
            <a:lvl1pPr lvl="0">
              <a:buNone/>
              <a:defRPr sz="700">
                <a:solidFill>
                  <a:schemeClr val="dk1"/>
                </a:solidFill>
                <a:latin typeface="Inter"/>
                <a:ea typeface="Inter"/>
                <a:cs typeface="Inter"/>
                <a:sym typeface="Inter"/>
              </a:defRPr>
            </a:lvl1pPr>
            <a:lvl2pPr lvl="1">
              <a:buNone/>
              <a:defRPr sz="700">
                <a:solidFill>
                  <a:schemeClr val="dk1"/>
                </a:solidFill>
                <a:latin typeface="Inter"/>
                <a:ea typeface="Inter"/>
                <a:cs typeface="Inter"/>
                <a:sym typeface="Inter"/>
              </a:defRPr>
            </a:lvl2pPr>
            <a:lvl3pPr lvl="2">
              <a:buNone/>
              <a:defRPr sz="700">
                <a:solidFill>
                  <a:schemeClr val="dk1"/>
                </a:solidFill>
                <a:latin typeface="Inter"/>
                <a:ea typeface="Inter"/>
                <a:cs typeface="Inter"/>
                <a:sym typeface="Inter"/>
              </a:defRPr>
            </a:lvl3pPr>
            <a:lvl4pPr lvl="3">
              <a:buNone/>
              <a:defRPr sz="700">
                <a:solidFill>
                  <a:schemeClr val="dk1"/>
                </a:solidFill>
                <a:latin typeface="Inter"/>
                <a:ea typeface="Inter"/>
                <a:cs typeface="Inter"/>
                <a:sym typeface="Inter"/>
              </a:defRPr>
            </a:lvl4pPr>
            <a:lvl5pPr lvl="4">
              <a:buNone/>
              <a:defRPr sz="700">
                <a:solidFill>
                  <a:schemeClr val="dk1"/>
                </a:solidFill>
                <a:latin typeface="Inter"/>
                <a:ea typeface="Inter"/>
                <a:cs typeface="Inter"/>
                <a:sym typeface="Inter"/>
              </a:defRPr>
            </a:lvl5pPr>
            <a:lvl6pPr lvl="5">
              <a:buNone/>
              <a:defRPr sz="700">
                <a:solidFill>
                  <a:schemeClr val="dk1"/>
                </a:solidFill>
                <a:latin typeface="Inter"/>
                <a:ea typeface="Inter"/>
                <a:cs typeface="Inter"/>
                <a:sym typeface="Inter"/>
              </a:defRPr>
            </a:lvl6pPr>
            <a:lvl7pPr lvl="6">
              <a:buNone/>
              <a:defRPr sz="700">
                <a:solidFill>
                  <a:schemeClr val="dk1"/>
                </a:solidFill>
                <a:latin typeface="Inter"/>
                <a:ea typeface="Inter"/>
                <a:cs typeface="Inter"/>
                <a:sym typeface="Inter"/>
              </a:defRPr>
            </a:lvl7pPr>
            <a:lvl8pPr lvl="7">
              <a:buNone/>
              <a:defRPr sz="700">
                <a:solidFill>
                  <a:schemeClr val="dk1"/>
                </a:solidFill>
                <a:latin typeface="Inter"/>
                <a:ea typeface="Inter"/>
                <a:cs typeface="Inter"/>
                <a:sym typeface="Inter"/>
              </a:defRPr>
            </a:lvl8pPr>
            <a:lvl9pPr lvl="8">
              <a:buNone/>
              <a:defRPr sz="700">
                <a:solidFill>
                  <a:schemeClr val="dk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22" Type="http://schemas.openxmlformats.org/officeDocument/2006/relationships/slideLayout" Target="../slideLayouts/slideLayout22.xml"/><Relationship Id="rId44" Type="http://schemas.openxmlformats.org/officeDocument/2006/relationships/theme" Target="../theme/theme1.xml"/><Relationship Id="rId21" Type="http://schemas.openxmlformats.org/officeDocument/2006/relationships/slideLayout" Target="../slideLayouts/slideLayout21.xml"/><Relationship Id="rId43" Type="http://schemas.openxmlformats.org/officeDocument/2006/relationships/slideLayout" Target="../slideLayouts/slideLayout43.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7" name="Google Shape;7;p1"/>
          <p:cNvSpPr txBox="1"/>
          <p:nvPr>
            <p:ph idx="1" type="body"/>
          </p:nvPr>
        </p:nvSpPr>
        <p:spPr>
          <a:xfrm>
            <a:off x="228600" y="1783150"/>
            <a:ext cx="6480300" cy="3074400"/>
          </a:xfrm>
          <a:prstGeom prst="rect">
            <a:avLst/>
          </a:prstGeom>
          <a:noFill/>
          <a:ln>
            <a:noFill/>
          </a:ln>
        </p:spPr>
        <p:txBody>
          <a:bodyPr anchorCtr="0" anchor="t" bIns="91425" lIns="91425" spcFirstLastPara="1" rIns="91425" wrap="square" tIns="91425">
            <a:spAutoFit/>
          </a:bodyPr>
          <a:lstStyle>
            <a:lvl1pPr indent="-304800" lvl="0" marL="457200">
              <a:lnSpc>
                <a:spcPct val="115000"/>
              </a:lnSpc>
              <a:spcBef>
                <a:spcPts val="0"/>
              </a:spcBef>
              <a:spcAft>
                <a:spcPts val="0"/>
              </a:spcAft>
              <a:buClr>
                <a:schemeClr val="dk1"/>
              </a:buClr>
              <a:buSzPts val="1200"/>
              <a:buFont typeface="Inter"/>
              <a:buChar char="●"/>
              <a:defRPr sz="1200">
                <a:solidFill>
                  <a:schemeClr val="dk1"/>
                </a:solidFill>
                <a:latin typeface="Inter"/>
                <a:ea typeface="Inter"/>
                <a:cs typeface="Inter"/>
                <a:sym typeface="Inter"/>
              </a:defRPr>
            </a:lvl1pPr>
            <a:lvl2pPr indent="-304800" lvl="1" marL="914400">
              <a:lnSpc>
                <a:spcPct val="115000"/>
              </a:lnSpc>
              <a:spcBef>
                <a:spcPts val="800"/>
              </a:spcBef>
              <a:spcAft>
                <a:spcPts val="0"/>
              </a:spcAft>
              <a:buClr>
                <a:schemeClr val="dk1"/>
              </a:buClr>
              <a:buSzPts val="1200"/>
              <a:buFont typeface="Inter"/>
              <a:buChar char="○"/>
              <a:defRPr sz="1200">
                <a:solidFill>
                  <a:schemeClr val="dk1"/>
                </a:solidFill>
                <a:latin typeface="Inter"/>
                <a:ea typeface="Inter"/>
                <a:cs typeface="Inter"/>
                <a:sym typeface="Inter"/>
              </a:defRPr>
            </a:lvl2pPr>
            <a:lvl3pPr indent="-304800" lvl="2" marL="1371600">
              <a:lnSpc>
                <a:spcPct val="115000"/>
              </a:lnSpc>
              <a:spcBef>
                <a:spcPts val="800"/>
              </a:spcBef>
              <a:spcAft>
                <a:spcPts val="0"/>
              </a:spcAft>
              <a:buClr>
                <a:schemeClr val="dk1"/>
              </a:buClr>
              <a:buSzPts val="1200"/>
              <a:buFont typeface="Inter"/>
              <a:buChar char="■"/>
              <a:defRPr sz="1200">
                <a:solidFill>
                  <a:schemeClr val="dk1"/>
                </a:solidFill>
                <a:latin typeface="Inter"/>
                <a:ea typeface="Inter"/>
                <a:cs typeface="Inter"/>
                <a:sym typeface="Inter"/>
              </a:defRPr>
            </a:lvl3pPr>
            <a:lvl4pPr indent="-304800" lvl="3" marL="1828800">
              <a:lnSpc>
                <a:spcPct val="115000"/>
              </a:lnSpc>
              <a:spcBef>
                <a:spcPts val="800"/>
              </a:spcBef>
              <a:spcAft>
                <a:spcPts val="0"/>
              </a:spcAft>
              <a:buClr>
                <a:schemeClr val="dk1"/>
              </a:buClr>
              <a:buSzPts val="1200"/>
              <a:buFont typeface="Inter"/>
              <a:buChar char="●"/>
              <a:defRPr sz="1200">
                <a:solidFill>
                  <a:schemeClr val="dk1"/>
                </a:solidFill>
                <a:latin typeface="Inter"/>
                <a:ea typeface="Inter"/>
                <a:cs typeface="Inter"/>
                <a:sym typeface="Inter"/>
              </a:defRPr>
            </a:lvl4pPr>
            <a:lvl5pPr indent="-304800" lvl="4" marL="2286000">
              <a:lnSpc>
                <a:spcPct val="115000"/>
              </a:lnSpc>
              <a:spcBef>
                <a:spcPts val="800"/>
              </a:spcBef>
              <a:spcAft>
                <a:spcPts val="0"/>
              </a:spcAft>
              <a:buClr>
                <a:schemeClr val="dk1"/>
              </a:buClr>
              <a:buSzPts val="1200"/>
              <a:buFont typeface="Inter"/>
              <a:buChar char="○"/>
              <a:defRPr sz="1200">
                <a:solidFill>
                  <a:schemeClr val="dk1"/>
                </a:solidFill>
                <a:latin typeface="Inter"/>
                <a:ea typeface="Inter"/>
                <a:cs typeface="Inter"/>
                <a:sym typeface="Inter"/>
              </a:defRPr>
            </a:lvl5pPr>
            <a:lvl6pPr indent="-304800" lvl="5" marL="2743200">
              <a:lnSpc>
                <a:spcPct val="115000"/>
              </a:lnSpc>
              <a:spcBef>
                <a:spcPts val="800"/>
              </a:spcBef>
              <a:spcAft>
                <a:spcPts val="0"/>
              </a:spcAft>
              <a:buClr>
                <a:schemeClr val="dk1"/>
              </a:buClr>
              <a:buSzPts val="1200"/>
              <a:buFont typeface="Inter"/>
              <a:buChar char="■"/>
              <a:defRPr sz="1200">
                <a:solidFill>
                  <a:schemeClr val="dk1"/>
                </a:solidFill>
                <a:latin typeface="Inter"/>
                <a:ea typeface="Inter"/>
                <a:cs typeface="Inter"/>
                <a:sym typeface="Inter"/>
              </a:defRPr>
            </a:lvl6pPr>
            <a:lvl7pPr indent="-304800" lvl="6" marL="3200400">
              <a:lnSpc>
                <a:spcPct val="115000"/>
              </a:lnSpc>
              <a:spcBef>
                <a:spcPts val="800"/>
              </a:spcBef>
              <a:spcAft>
                <a:spcPts val="0"/>
              </a:spcAft>
              <a:buClr>
                <a:schemeClr val="dk1"/>
              </a:buClr>
              <a:buSzPts val="1200"/>
              <a:buFont typeface="Inter"/>
              <a:buChar char="●"/>
              <a:defRPr sz="1200">
                <a:solidFill>
                  <a:schemeClr val="dk1"/>
                </a:solidFill>
                <a:latin typeface="Inter"/>
                <a:ea typeface="Inter"/>
                <a:cs typeface="Inter"/>
                <a:sym typeface="Inter"/>
              </a:defRPr>
            </a:lvl7pPr>
            <a:lvl8pPr indent="-304800" lvl="7" marL="3657600">
              <a:lnSpc>
                <a:spcPct val="115000"/>
              </a:lnSpc>
              <a:spcBef>
                <a:spcPts val="800"/>
              </a:spcBef>
              <a:spcAft>
                <a:spcPts val="0"/>
              </a:spcAft>
              <a:buClr>
                <a:schemeClr val="dk1"/>
              </a:buClr>
              <a:buSzPts val="1200"/>
              <a:buFont typeface="Inter"/>
              <a:buChar char="○"/>
              <a:defRPr sz="1200">
                <a:solidFill>
                  <a:schemeClr val="dk1"/>
                </a:solidFill>
                <a:latin typeface="Inter"/>
                <a:ea typeface="Inter"/>
                <a:cs typeface="Inter"/>
                <a:sym typeface="Inter"/>
              </a:defRPr>
            </a:lvl8pPr>
            <a:lvl9pPr indent="-304800" lvl="8" marL="4114800">
              <a:lnSpc>
                <a:spcPct val="115000"/>
              </a:lnSpc>
              <a:spcBef>
                <a:spcPts val="800"/>
              </a:spcBef>
              <a:spcAft>
                <a:spcPts val="800"/>
              </a:spcAft>
              <a:buClr>
                <a:schemeClr val="dk1"/>
              </a:buClr>
              <a:buSzPts val="1200"/>
              <a:buFont typeface="Inter"/>
              <a:buChar char="■"/>
              <a:defRPr sz="1200">
                <a:solidFill>
                  <a:schemeClr val="dk1"/>
                </a:solidFill>
                <a:latin typeface="Inter"/>
                <a:ea typeface="Inter"/>
                <a:cs typeface="Inter"/>
                <a:sym typeface="Inter"/>
              </a:defRPr>
            </a:lvl9pPr>
          </a:lstStyle>
          <a:p/>
        </p:txBody>
      </p:sp>
      <p:sp>
        <p:nvSpPr>
          <p:cNvPr id="8" name="Google Shape;8;p1"/>
          <p:cNvSpPr txBox="1"/>
          <p:nvPr>
            <p:ph type="title"/>
          </p:nvPr>
        </p:nvSpPr>
        <p:spPr>
          <a:xfrm>
            <a:off x="228600" y="369300"/>
            <a:ext cx="6480300" cy="587700"/>
          </a:xfrm>
          <a:prstGeom prst="rect">
            <a:avLst/>
          </a:prstGeom>
          <a:noFill/>
          <a:ln>
            <a:noFill/>
          </a:ln>
        </p:spPr>
        <p:txBody>
          <a:bodyPr anchorCtr="0" anchor="t" bIns="91425" lIns="91425" spcFirstLastPara="1" rIns="91425" wrap="square" tIns="91425">
            <a:spAutoFit/>
          </a:bodyPr>
          <a:lstStyle>
            <a:lvl1pPr lvl="0">
              <a:lnSpc>
                <a:spcPct val="90000"/>
              </a:lnSpc>
              <a:spcBef>
                <a:spcPts val="0"/>
              </a:spcBef>
              <a:spcAft>
                <a:spcPts val="0"/>
              </a:spcAft>
              <a:buNone/>
              <a:defRPr sz="3000">
                <a:solidFill>
                  <a:schemeClr val="dk1"/>
                </a:solidFill>
                <a:latin typeface="Inter"/>
                <a:ea typeface="Inter"/>
                <a:cs typeface="Inter"/>
                <a:sym typeface="Inter"/>
              </a:defRPr>
            </a:lvl1pPr>
            <a:lvl2pPr lvl="1">
              <a:lnSpc>
                <a:spcPct val="115000"/>
              </a:lnSpc>
              <a:spcBef>
                <a:spcPts val="0"/>
              </a:spcBef>
              <a:spcAft>
                <a:spcPts val="0"/>
              </a:spcAft>
              <a:buNone/>
              <a:defRPr sz="3000">
                <a:solidFill>
                  <a:schemeClr val="dk1"/>
                </a:solidFill>
                <a:latin typeface="Inter"/>
                <a:ea typeface="Inter"/>
                <a:cs typeface="Inter"/>
                <a:sym typeface="Inter"/>
              </a:defRPr>
            </a:lvl2pPr>
            <a:lvl3pPr lvl="2">
              <a:lnSpc>
                <a:spcPct val="115000"/>
              </a:lnSpc>
              <a:spcBef>
                <a:spcPts val="0"/>
              </a:spcBef>
              <a:spcAft>
                <a:spcPts val="0"/>
              </a:spcAft>
              <a:buNone/>
              <a:defRPr sz="3000">
                <a:solidFill>
                  <a:schemeClr val="dk1"/>
                </a:solidFill>
                <a:latin typeface="Inter"/>
                <a:ea typeface="Inter"/>
                <a:cs typeface="Inter"/>
                <a:sym typeface="Inter"/>
              </a:defRPr>
            </a:lvl3pPr>
            <a:lvl4pPr lvl="3">
              <a:lnSpc>
                <a:spcPct val="115000"/>
              </a:lnSpc>
              <a:spcBef>
                <a:spcPts val="0"/>
              </a:spcBef>
              <a:spcAft>
                <a:spcPts val="0"/>
              </a:spcAft>
              <a:buNone/>
              <a:defRPr sz="3000">
                <a:solidFill>
                  <a:schemeClr val="dk1"/>
                </a:solidFill>
                <a:latin typeface="Inter"/>
                <a:ea typeface="Inter"/>
                <a:cs typeface="Inter"/>
                <a:sym typeface="Inter"/>
              </a:defRPr>
            </a:lvl4pPr>
            <a:lvl5pPr lvl="4">
              <a:lnSpc>
                <a:spcPct val="115000"/>
              </a:lnSpc>
              <a:spcBef>
                <a:spcPts val="0"/>
              </a:spcBef>
              <a:spcAft>
                <a:spcPts val="0"/>
              </a:spcAft>
              <a:buNone/>
              <a:defRPr sz="3000">
                <a:solidFill>
                  <a:schemeClr val="dk1"/>
                </a:solidFill>
                <a:latin typeface="Inter"/>
                <a:ea typeface="Inter"/>
                <a:cs typeface="Inter"/>
                <a:sym typeface="Inter"/>
              </a:defRPr>
            </a:lvl5pPr>
            <a:lvl6pPr lvl="5">
              <a:lnSpc>
                <a:spcPct val="115000"/>
              </a:lnSpc>
              <a:spcBef>
                <a:spcPts val="0"/>
              </a:spcBef>
              <a:spcAft>
                <a:spcPts val="0"/>
              </a:spcAft>
              <a:buNone/>
              <a:defRPr sz="3000">
                <a:solidFill>
                  <a:schemeClr val="dk1"/>
                </a:solidFill>
                <a:latin typeface="Inter"/>
                <a:ea typeface="Inter"/>
                <a:cs typeface="Inter"/>
                <a:sym typeface="Inter"/>
              </a:defRPr>
            </a:lvl6pPr>
            <a:lvl7pPr lvl="6">
              <a:lnSpc>
                <a:spcPct val="115000"/>
              </a:lnSpc>
              <a:spcBef>
                <a:spcPts val="0"/>
              </a:spcBef>
              <a:spcAft>
                <a:spcPts val="0"/>
              </a:spcAft>
              <a:buNone/>
              <a:defRPr sz="3000">
                <a:solidFill>
                  <a:schemeClr val="dk1"/>
                </a:solidFill>
                <a:latin typeface="Inter"/>
                <a:ea typeface="Inter"/>
                <a:cs typeface="Inter"/>
                <a:sym typeface="Inter"/>
              </a:defRPr>
            </a:lvl7pPr>
            <a:lvl8pPr lvl="7">
              <a:lnSpc>
                <a:spcPct val="115000"/>
              </a:lnSpc>
              <a:spcBef>
                <a:spcPts val="0"/>
              </a:spcBef>
              <a:spcAft>
                <a:spcPts val="0"/>
              </a:spcAft>
              <a:buNone/>
              <a:defRPr sz="3000">
                <a:solidFill>
                  <a:schemeClr val="dk1"/>
                </a:solidFill>
                <a:latin typeface="Inter"/>
                <a:ea typeface="Inter"/>
                <a:cs typeface="Inter"/>
                <a:sym typeface="Inter"/>
              </a:defRPr>
            </a:lvl8pPr>
            <a:lvl9pPr lvl="8">
              <a:lnSpc>
                <a:spcPct val="115000"/>
              </a:lnSpc>
              <a:spcBef>
                <a:spcPts val="0"/>
              </a:spcBef>
              <a:spcAft>
                <a:spcPts val="0"/>
              </a:spcAft>
              <a:buNone/>
              <a:defRPr sz="3000">
                <a:solidFill>
                  <a:schemeClr val="dk1"/>
                </a:solidFill>
                <a:latin typeface="Inter"/>
                <a:ea typeface="Inter"/>
                <a:cs typeface="Inter"/>
                <a:sym typeface="Inter"/>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175">
          <p15:clr>
            <a:srgbClr val="E46962"/>
          </p15:clr>
        </p15:guide>
        <p15:guide id="2" pos="5585">
          <p15:clr>
            <a:srgbClr val="E46962"/>
          </p15:clr>
        </p15:guide>
        <p15:guide id="3" orient="horz" pos="870">
          <p15:clr>
            <a:srgbClr val="E46962"/>
          </p15:clr>
        </p15:guide>
        <p15:guide id="4" pos="1497">
          <p15:clr>
            <a:srgbClr val="E46962"/>
          </p15:clr>
        </p15:guide>
        <p15:guide id="5" pos="1541">
          <p15:clr>
            <a:srgbClr val="E46962"/>
          </p15:clr>
        </p15:guide>
        <p15:guide id="6" pos="2860">
          <p15:clr>
            <a:srgbClr val="E46962"/>
          </p15:clr>
        </p15:guide>
        <p15:guide id="7" pos="2900">
          <p15:clr>
            <a:srgbClr val="E46962"/>
          </p15:clr>
        </p15:guide>
        <p15:guide id="8" pos="4222">
          <p15:clr>
            <a:srgbClr val="E46962"/>
          </p15:clr>
        </p15:guide>
        <p15:guide id="9" pos="4262">
          <p15:clr>
            <a:srgbClr val="E46962"/>
          </p15:clr>
        </p15:guide>
        <p15:guide id="10" orient="horz" pos="154">
          <p15:clr>
            <a:srgbClr val="E46962"/>
          </p15:clr>
        </p15:guide>
        <p15:guide id="11" orient="horz" pos="3061">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hyperlink" Target="https://www.federalreserve.gov/releases/g5/20030801/" TargetMode="Externa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hyperlink" Target="https://www.lego.com/cdn/cs/aboutus/assets/blte6c97bc4718a1848/Annual_Report_2003_ENG.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hyperlink" Target="https://www.lego.com/cdn/cs/aboutus/assets/blt07abb4b8a3da3f39/Annual_Report_2004_ENG.pdf" TargetMode="External"/><Relationship Id="rId4" Type="http://schemas.openxmlformats.org/officeDocument/2006/relationships/image" Target="../media/image9.png"/><Relationship Id="rId5"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45"/>
          <p:cNvSpPr txBox="1"/>
          <p:nvPr>
            <p:ph type="title"/>
          </p:nvPr>
        </p:nvSpPr>
        <p:spPr>
          <a:xfrm>
            <a:off x="272350" y="746550"/>
            <a:ext cx="6493800" cy="3382800"/>
          </a:xfrm>
          <a:prstGeom prst="rect">
            <a:avLst/>
          </a:prstGeom>
        </p:spPr>
        <p:txBody>
          <a:bodyPr anchorCtr="0" anchor="b" bIns="91425" lIns="0" spcFirstLastPara="1" rIns="0" wrap="square" tIns="91425">
            <a:noAutofit/>
          </a:bodyPr>
          <a:lstStyle/>
          <a:p>
            <a:pPr indent="0" lvl="0" marL="0" rtl="0" algn="l">
              <a:spcBef>
                <a:spcPts val="0"/>
              </a:spcBef>
              <a:spcAft>
                <a:spcPts val="0"/>
              </a:spcAft>
              <a:buNone/>
            </a:pPr>
            <a:r>
              <a:rPr i="1" lang="en" sz="3200"/>
              <a:t>Company Failure Analysis - Lego</a:t>
            </a:r>
            <a:endParaRPr i="1" sz="3200"/>
          </a:p>
        </p:txBody>
      </p:sp>
      <p:sp>
        <p:nvSpPr>
          <p:cNvPr id="395" name="Google Shape;395;p45"/>
          <p:cNvSpPr txBox="1"/>
          <p:nvPr>
            <p:ph idx="1" type="subTitle"/>
          </p:nvPr>
        </p:nvSpPr>
        <p:spPr>
          <a:xfrm>
            <a:off x="424750" y="4309250"/>
            <a:ext cx="3824700" cy="2772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b="1" lang="en" sz="900"/>
              <a:t>CE 502 - Construction Accounting, Fiance and Strategy</a:t>
            </a:r>
            <a:endParaRPr b="1" sz="900"/>
          </a:p>
          <a:p>
            <a:pPr indent="0" lvl="0" marL="0" rtl="0" algn="l">
              <a:spcBef>
                <a:spcPts val="0"/>
              </a:spcBef>
              <a:spcAft>
                <a:spcPts val="0"/>
              </a:spcAft>
              <a:buNone/>
            </a:pPr>
            <a:r>
              <a:rPr b="1" lang="en" sz="900"/>
              <a:t>Professor</a:t>
            </a:r>
            <a:r>
              <a:rPr b="1" lang="en" sz="900"/>
              <a:t> Ed Reynolds</a:t>
            </a:r>
            <a:endParaRPr b="1" sz="900"/>
          </a:p>
        </p:txBody>
      </p:sp>
      <p:pic>
        <p:nvPicPr>
          <p:cNvPr id="396" name="Google Shape;396;p45" title="ChatGPT Image Sep 20, 2025, 09_21_19 PM - Edited.png"/>
          <p:cNvPicPr preferRelativeResize="0"/>
          <p:nvPr/>
        </p:nvPicPr>
        <p:blipFill>
          <a:blip r:embed="rId3">
            <a:alphaModFix/>
          </a:blip>
          <a:stretch>
            <a:fillRect/>
          </a:stretch>
        </p:blipFill>
        <p:spPr>
          <a:xfrm>
            <a:off x="7068750" y="2892756"/>
            <a:ext cx="1768026" cy="1768026"/>
          </a:xfrm>
          <a:prstGeom prst="rect">
            <a:avLst/>
          </a:prstGeom>
          <a:noFill/>
          <a:ln>
            <a:noFill/>
          </a:ln>
        </p:spPr>
      </p:pic>
      <p:sp>
        <p:nvSpPr>
          <p:cNvPr id="397" name="Google Shape;397;p45"/>
          <p:cNvSpPr txBox="1"/>
          <p:nvPr>
            <p:ph idx="1" type="subTitle"/>
          </p:nvPr>
        </p:nvSpPr>
        <p:spPr>
          <a:xfrm>
            <a:off x="424750" y="4645818"/>
            <a:ext cx="3824700" cy="1169100"/>
          </a:xfrm>
          <a:prstGeom prst="rect">
            <a:avLst/>
          </a:prstGeom>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 sz="900"/>
              <a:t>Presented by Team 2</a:t>
            </a:r>
            <a:r>
              <a:rPr lang="en" sz="900"/>
              <a:t>: Shahrzad Ghorbannia, Gabriel Garfias, </a:t>
            </a:r>
            <a:endParaRPr sz="900"/>
          </a:p>
          <a:p>
            <a:pPr indent="0" lvl="0" marL="0" marR="0" rtl="0" algn="l">
              <a:lnSpc>
                <a:spcPct val="100000"/>
              </a:lnSpc>
              <a:spcBef>
                <a:spcPts val="0"/>
              </a:spcBef>
              <a:spcAft>
                <a:spcPts val="0"/>
              </a:spcAft>
              <a:buNone/>
            </a:pPr>
            <a:r>
              <a:rPr lang="en" sz="900"/>
              <a:t>Eli Naderikooshesh, Henry Glover, Sihan Chen</a:t>
            </a:r>
            <a:endParaRPr sz="900"/>
          </a:p>
          <a:p>
            <a:pPr indent="0" lvl="0" marL="0" rtl="0" algn="l">
              <a:lnSpc>
                <a:spcPct val="115000"/>
              </a:lnSpc>
              <a:spcBef>
                <a:spcPts val="0"/>
              </a:spcBef>
              <a:spcAft>
                <a:spcPts val="0"/>
              </a:spcAft>
              <a:buNone/>
            </a:pPr>
            <a:r>
              <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250">
              <a:solidFill>
                <a:srgbClr val="1F1F1F"/>
              </a:solidFill>
              <a:latin typeface="Roboto"/>
              <a:ea typeface="Roboto"/>
              <a:cs typeface="Roboto"/>
              <a:sym typeface="Roboto"/>
            </a:endParaRPr>
          </a:p>
          <a:p>
            <a:pPr indent="0" lvl="0" marL="0" rtl="0" algn="l">
              <a:spcBef>
                <a:spcPts val="0"/>
              </a:spcBef>
              <a:spcAft>
                <a:spcPts val="0"/>
              </a:spcAft>
              <a:buNone/>
            </a:pPr>
            <a:r>
              <a:t/>
            </a:r>
            <a:endParaRPr sz="900"/>
          </a:p>
          <a:p>
            <a:pPr indent="0" lvl="0" marL="0" rtl="0" algn="l">
              <a:spcBef>
                <a:spcPts val="0"/>
              </a:spcBef>
              <a:spcAft>
                <a:spcPts val="0"/>
              </a:spcAft>
              <a:buNone/>
            </a:pPr>
            <a:r>
              <a:t/>
            </a:r>
            <a:endParaRPr sz="1250">
              <a:solidFill>
                <a:srgbClr val="1F1F1F"/>
              </a:solidFill>
              <a:latin typeface="Roboto"/>
              <a:ea typeface="Roboto"/>
              <a:cs typeface="Roboto"/>
              <a:sym typeface="Roboto"/>
            </a:endParaRPr>
          </a:p>
          <a:p>
            <a:pPr indent="0" lvl="0" marL="0" rtl="0" algn="l">
              <a:spcBef>
                <a:spcPts val="0"/>
              </a:spcBef>
              <a:spcAft>
                <a:spcPts val="0"/>
              </a:spcAft>
              <a:buNone/>
            </a:pPr>
            <a:r>
              <a:t/>
            </a:r>
            <a:endParaRPr sz="9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54"/>
          <p:cNvSpPr txBox="1"/>
          <p:nvPr>
            <p:ph type="title"/>
          </p:nvPr>
        </p:nvSpPr>
        <p:spPr>
          <a:xfrm>
            <a:off x="296550" y="850675"/>
            <a:ext cx="2279700" cy="1186500"/>
          </a:xfrm>
          <a:prstGeom prst="rect">
            <a:avLst/>
          </a:prstGeom>
        </p:spPr>
        <p:txBody>
          <a:bodyPr anchorCtr="0" anchor="t" bIns="91425" lIns="0" spcFirstLastPara="1" rIns="0" wrap="square" tIns="91425">
            <a:noAutofit/>
          </a:bodyPr>
          <a:lstStyle/>
          <a:p>
            <a:pPr indent="0" lvl="0" marL="0" rtl="0" algn="l">
              <a:spcBef>
                <a:spcPts val="0"/>
              </a:spcBef>
              <a:spcAft>
                <a:spcPts val="0"/>
              </a:spcAft>
              <a:buNone/>
            </a:pPr>
            <a:r>
              <a:rPr lang="en">
                <a:latin typeface="Inter Light"/>
                <a:ea typeface="Inter Light"/>
                <a:cs typeface="Inter Light"/>
                <a:sym typeface="Inter Light"/>
              </a:rPr>
              <a:t>Key Points</a:t>
            </a:r>
            <a:endParaRPr>
              <a:latin typeface="Inter Light"/>
              <a:ea typeface="Inter Light"/>
              <a:cs typeface="Inter Light"/>
              <a:sym typeface="Inter Light"/>
            </a:endParaRPr>
          </a:p>
          <a:p>
            <a:pPr indent="0" lvl="0" marL="0" rtl="0" algn="l">
              <a:spcBef>
                <a:spcPts val="0"/>
              </a:spcBef>
              <a:spcAft>
                <a:spcPts val="0"/>
              </a:spcAft>
              <a:buNone/>
            </a:pPr>
            <a:r>
              <a:t/>
            </a:r>
            <a:endParaRPr>
              <a:latin typeface="Inter Light"/>
              <a:ea typeface="Inter Light"/>
              <a:cs typeface="Inter Light"/>
              <a:sym typeface="Inter Light"/>
            </a:endParaRPr>
          </a:p>
        </p:txBody>
      </p:sp>
      <p:sp>
        <p:nvSpPr>
          <p:cNvPr id="524" name="Google Shape;524;p54"/>
          <p:cNvSpPr txBox="1"/>
          <p:nvPr/>
        </p:nvSpPr>
        <p:spPr>
          <a:xfrm>
            <a:off x="4237250" y="4592425"/>
            <a:ext cx="3326400" cy="308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900" u="sng">
                <a:latin typeface="Inter"/>
                <a:ea typeface="Inter"/>
                <a:cs typeface="Inter"/>
                <a:sym typeface="Inter"/>
              </a:rPr>
              <a:t>(</a:t>
            </a:r>
            <a:r>
              <a:rPr lang="en" sz="900" u="sng">
                <a:latin typeface="Inter"/>
                <a:ea typeface="Inter"/>
                <a:cs typeface="Inter"/>
                <a:sym typeface="Inter"/>
                <a:hlinkClick r:id="rId3"/>
              </a:rPr>
              <a:t>Federal Reserve Statistical Release</a:t>
            </a:r>
            <a:r>
              <a:rPr lang="en" sz="900" u="sng">
                <a:latin typeface="Inter"/>
                <a:ea typeface="Inter"/>
                <a:cs typeface="Inter"/>
                <a:sym typeface="Inter"/>
              </a:rPr>
              <a:t>)</a:t>
            </a:r>
            <a:endParaRPr sz="900" u="sng">
              <a:latin typeface="Inter"/>
              <a:ea typeface="Inter"/>
              <a:cs typeface="Inter"/>
              <a:sym typeface="Inter"/>
            </a:endParaRPr>
          </a:p>
        </p:txBody>
      </p:sp>
      <p:sp>
        <p:nvSpPr>
          <p:cNvPr id="525" name="Google Shape;525;p54"/>
          <p:cNvSpPr txBox="1"/>
          <p:nvPr/>
        </p:nvSpPr>
        <p:spPr>
          <a:xfrm>
            <a:off x="0" y="2205975"/>
            <a:ext cx="3012600" cy="26541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Inter Light"/>
              <a:buChar char="-"/>
            </a:pPr>
            <a:r>
              <a:rPr lang="en" sz="1800">
                <a:latin typeface="Inter Light"/>
                <a:ea typeface="Inter Light"/>
                <a:cs typeface="Inter Light"/>
                <a:sym typeface="Inter Light"/>
              </a:rPr>
              <a:t>1 dollar was now worth 6.54 krone in ‘03, instead of 7.48 krone in ‘02</a:t>
            </a:r>
            <a:endParaRPr sz="1800">
              <a:latin typeface="Inter Light"/>
              <a:ea typeface="Inter Light"/>
              <a:cs typeface="Inter Light"/>
              <a:sym typeface="Inter Light"/>
            </a:endParaRPr>
          </a:p>
        </p:txBody>
      </p:sp>
      <p:pic>
        <p:nvPicPr>
          <p:cNvPr id="526" name="Google Shape;526;p54"/>
          <p:cNvPicPr preferRelativeResize="0"/>
          <p:nvPr/>
        </p:nvPicPr>
        <p:blipFill>
          <a:blip r:embed="rId4">
            <a:alphaModFix/>
          </a:blip>
          <a:stretch>
            <a:fillRect/>
          </a:stretch>
        </p:blipFill>
        <p:spPr>
          <a:xfrm>
            <a:off x="4268540" y="607225"/>
            <a:ext cx="3802675" cy="3929050"/>
          </a:xfrm>
          <a:prstGeom prst="rect">
            <a:avLst/>
          </a:prstGeom>
          <a:noFill/>
          <a:ln>
            <a:noFill/>
          </a:ln>
        </p:spPr>
      </p:pic>
      <p:sp>
        <p:nvSpPr>
          <p:cNvPr id="527" name="Google Shape;527;p54"/>
          <p:cNvSpPr/>
          <p:nvPr/>
        </p:nvSpPr>
        <p:spPr>
          <a:xfrm>
            <a:off x="4313000" y="2204675"/>
            <a:ext cx="3681600" cy="128400"/>
          </a:xfrm>
          <a:prstGeom prst="rect">
            <a:avLst/>
          </a:prstGeom>
          <a:noFill/>
          <a:ln cap="flat" cmpd="sng" w="3810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55"/>
          <p:cNvSpPr/>
          <p:nvPr/>
        </p:nvSpPr>
        <p:spPr>
          <a:xfrm>
            <a:off x="0" y="1381775"/>
            <a:ext cx="4677600" cy="3774600"/>
          </a:xfrm>
          <a:prstGeom prst="rect">
            <a:avLst/>
          </a:prstGeom>
          <a:gradFill>
            <a:gsLst>
              <a:gs pos="0">
                <a:schemeClr val="dk2"/>
              </a:gs>
              <a:gs pos="37000">
                <a:schemeClr val="lt1"/>
              </a:gs>
              <a:gs pos="100000">
                <a:schemeClr val="accent1"/>
              </a:gs>
            </a:gsLst>
            <a:lin ang="2700006"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a:ea typeface="Inter"/>
              <a:cs typeface="Inter"/>
              <a:sym typeface="Inter"/>
            </a:endParaRPr>
          </a:p>
        </p:txBody>
      </p:sp>
      <p:sp>
        <p:nvSpPr>
          <p:cNvPr id="533" name="Google Shape;533;p55"/>
          <p:cNvSpPr txBox="1"/>
          <p:nvPr>
            <p:ph idx="1" type="body"/>
          </p:nvPr>
        </p:nvSpPr>
        <p:spPr>
          <a:xfrm>
            <a:off x="284400" y="2629100"/>
            <a:ext cx="3981600" cy="1909800"/>
          </a:xfrm>
          <a:prstGeom prst="rect">
            <a:avLst/>
          </a:prstGeom>
        </p:spPr>
        <p:txBody>
          <a:bodyPr anchorCtr="0" anchor="t" bIns="91425" lIns="0" spcFirstLastPara="1" rIns="0" wrap="square" tIns="91425">
            <a:noAutofit/>
          </a:bodyPr>
          <a:lstStyle/>
          <a:p>
            <a:pPr indent="0" lvl="0" marL="0" rtl="0" algn="l">
              <a:spcBef>
                <a:spcPts val="0"/>
              </a:spcBef>
              <a:spcAft>
                <a:spcPts val="800"/>
              </a:spcAft>
              <a:buNone/>
            </a:pPr>
            <a:r>
              <a:rPr lang="en" sz="1500"/>
              <a:t>Products linked to popular franchises like Star Wars and Harry Potter were short term solutions. Movie tie-in products relied </a:t>
            </a:r>
            <a:r>
              <a:rPr lang="en" sz="1500"/>
              <a:t>heavily</a:t>
            </a:r>
            <a:r>
              <a:rPr lang="en" sz="1500"/>
              <a:t> on the release of new movies, so sales quickly faded after release.</a:t>
            </a:r>
            <a:endParaRPr sz="1500"/>
          </a:p>
        </p:txBody>
      </p:sp>
      <p:sp>
        <p:nvSpPr>
          <p:cNvPr id="534" name="Google Shape;534;p55"/>
          <p:cNvSpPr txBox="1"/>
          <p:nvPr>
            <p:ph idx="2" type="subTitle"/>
          </p:nvPr>
        </p:nvSpPr>
        <p:spPr>
          <a:xfrm>
            <a:off x="284400" y="1692125"/>
            <a:ext cx="3956700" cy="1075200"/>
          </a:xfrm>
          <a:prstGeom prst="rect">
            <a:avLst/>
          </a:prstGeom>
        </p:spPr>
        <p:txBody>
          <a:bodyPr anchorCtr="0" anchor="t" bIns="91425" lIns="0" spcFirstLastPara="1" rIns="0" wrap="square" tIns="91425">
            <a:noAutofit/>
          </a:bodyPr>
          <a:lstStyle/>
          <a:p>
            <a:pPr indent="0" lvl="0" marL="0" rtl="0" algn="l">
              <a:spcBef>
                <a:spcPts val="0"/>
              </a:spcBef>
              <a:spcAft>
                <a:spcPts val="0"/>
              </a:spcAft>
              <a:buNone/>
            </a:pPr>
            <a:r>
              <a:rPr lang="en"/>
              <a:t>1. LEGO aimed to boost sales with the creation of movie tie-in products</a:t>
            </a:r>
            <a:endParaRPr/>
          </a:p>
        </p:txBody>
      </p:sp>
      <p:sp>
        <p:nvSpPr>
          <p:cNvPr id="535" name="Google Shape;535;p55"/>
          <p:cNvSpPr txBox="1"/>
          <p:nvPr>
            <p:ph type="title"/>
          </p:nvPr>
        </p:nvSpPr>
        <p:spPr>
          <a:xfrm>
            <a:off x="284400" y="373625"/>
            <a:ext cx="8814300" cy="910200"/>
          </a:xfrm>
          <a:prstGeom prst="rect">
            <a:avLst/>
          </a:prstGeom>
        </p:spPr>
        <p:txBody>
          <a:bodyPr anchorCtr="0" anchor="b" bIns="91425" lIns="0" spcFirstLastPara="1" rIns="0" wrap="square" tIns="91425">
            <a:noAutofit/>
          </a:bodyPr>
          <a:lstStyle/>
          <a:p>
            <a:pPr indent="0" lvl="0" marL="0" rtl="0" algn="l">
              <a:spcBef>
                <a:spcPts val="0"/>
              </a:spcBef>
              <a:spcAft>
                <a:spcPts val="0"/>
              </a:spcAft>
              <a:buNone/>
            </a:pPr>
            <a:r>
              <a:rPr lang="en"/>
              <a:t>3.1 - Why Weren’t New Strategies Working? </a:t>
            </a:r>
            <a:r>
              <a:rPr i="1" lang="en" sz="2200"/>
              <a:t>(Gabe)</a:t>
            </a:r>
            <a:endParaRPr i="1" sz="2200"/>
          </a:p>
        </p:txBody>
      </p:sp>
      <p:sp>
        <p:nvSpPr>
          <p:cNvPr id="536" name="Google Shape;536;p55"/>
          <p:cNvSpPr txBox="1"/>
          <p:nvPr>
            <p:ph idx="12" type="sldNum"/>
          </p:nvPr>
        </p:nvSpPr>
        <p:spPr>
          <a:xfrm>
            <a:off x="8314451" y="64031"/>
            <a:ext cx="548700" cy="292500"/>
          </a:xfrm>
          <a:prstGeom prst="rect">
            <a:avLst/>
          </a:prstGeom>
        </p:spPr>
        <p:txBody>
          <a:bodyPr anchorCtr="0" anchor="t" bIns="91425" lIns="0" spcFirstLastPara="1" rIns="0" wrap="square" tIns="91425">
            <a:spAutoFit/>
          </a:bodyPr>
          <a:lstStyle/>
          <a:p>
            <a:pPr indent="0" lvl="0" marL="0" rtl="0" algn="r">
              <a:spcBef>
                <a:spcPts val="0"/>
              </a:spcBef>
              <a:spcAft>
                <a:spcPts val="0"/>
              </a:spcAft>
              <a:buNone/>
            </a:pPr>
            <a:fld id="{00000000-1234-1234-1234-123412341234}" type="slidenum">
              <a:rPr lang="en"/>
              <a:t>‹#›</a:t>
            </a:fld>
            <a:endParaRPr/>
          </a:p>
        </p:txBody>
      </p:sp>
      <p:sp>
        <p:nvSpPr>
          <p:cNvPr id="537" name="Google Shape;537;p55"/>
          <p:cNvSpPr/>
          <p:nvPr/>
        </p:nvSpPr>
        <p:spPr>
          <a:xfrm>
            <a:off x="4677750" y="1381775"/>
            <a:ext cx="4466100" cy="3774600"/>
          </a:xfrm>
          <a:prstGeom prst="rect">
            <a:avLst/>
          </a:prstGeom>
          <a:gradFill>
            <a:gsLst>
              <a:gs pos="0">
                <a:schemeClr val="dk2"/>
              </a:gs>
              <a:gs pos="37000">
                <a:schemeClr val="lt1"/>
              </a:gs>
              <a:gs pos="100000">
                <a:schemeClr val="accent1"/>
              </a:gs>
            </a:gsLst>
            <a:lin ang="2700006"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a:ea typeface="Inter"/>
              <a:cs typeface="Inter"/>
              <a:sym typeface="Inter"/>
            </a:endParaRPr>
          </a:p>
        </p:txBody>
      </p:sp>
      <p:sp>
        <p:nvSpPr>
          <p:cNvPr id="538" name="Google Shape;538;p55"/>
          <p:cNvSpPr txBox="1"/>
          <p:nvPr>
            <p:ph idx="4" type="subTitle"/>
          </p:nvPr>
        </p:nvSpPr>
        <p:spPr>
          <a:xfrm>
            <a:off x="4883989" y="1692125"/>
            <a:ext cx="3981600" cy="619800"/>
          </a:xfrm>
          <a:prstGeom prst="rect">
            <a:avLst/>
          </a:prstGeom>
        </p:spPr>
        <p:txBody>
          <a:bodyPr anchorCtr="0" anchor="t" bIns="91425" lIns="0" spcFirstLastPara="1" rIns="0" wrap="square" tIns="91425">
            <a:noAutofit/>
          </a:bodyPr>
          <a:lstStyle/>
          <a:p>
            <a:pPr indent="0" lvl="0" marL="0" rtl="0" algn="l">
              <a:spcBef>
                <a:spcPts val="0"/>
              </a:spcBef>
              <a:spcAft>
                <a:spcPts val="0"/>
              </a:spcAft>
              <a:buNone/>
            </a:pPr>
            <a:r>
              <a:rPr lang="en"/>
              <a:t>2. Failed to remember their customer base</a:t>
            </a:r>
            <a:endParaRPr/>
          </a:p>
        </p:txBody>
      </p:sp>
      <p:sp>
        <p:nvSpPr>
          <p:cNvPr id="539" name="Google Shape;539;p55"/>
          <p:cNvSpPr txBox="1"/>
          <p:nvPr>
            <p:ph idx="1" type="body"/>
          </p:nvPr>
        </p:nvSpPr>
        <p:spPr>
          <a:xfrm>
            <a:off x="4945697" y="2629100"/>
            <a:ext cx="3981600" cy="1909800"/>
          </a:xfrm>
          <a:prstGeom prst="rect">
            <a:avLst/>
          </a:prstGeom>
        </p:spPr>
        <p:txBody>
          <a:bodyPr anchorCtr="0" anchor="t" bIns="91425" lIns="0" spcFirstLastPara="1" rIns="0" wrap="square" tIns="91425">
            <a:noAutofit/>
          </a:bodyPr>
          <a:lstStyle/>
          <a:p>
            <a:pPr indent="0" lvl="0" marL="0" rtl="0" algn="l">
              <a:spcBef>
                <a:spcPts val="0"/>
              </a:spcBef>
              <a:spcAft>
                <a:spcPts val="800"/>
              </a:spcAft>
              <a:buNone/>
            </a:pPr>
            <a:r>
              <a:rPr lang="en" sz="1500"/>
              <a:t>LEGO’s customers weren’t into their </a:t>
            </a:r>
            <a:r>
              <a:rPr lang="en" sz="1500"/>
              <a:t>auxiliary</a:t>
            </a:r>
            <a:r>
              <a:rPr lang="en" sz="1500"/>
              <a:t> ventures. LEGO tried so hard to anticipate their customers’ demands that the company forgot to simply ask them what they wanted to see.</a:t>
            </a:r>
            <a:endParaRPr sz="15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56"/>
          <p:cNvSpPr txBox="1"/>
          <p:nvPr>
            <p:ph idx="12" type="sldNum"/>
          </p:nvPr>
        </p:nvSpPr>
        <p:spPr>
          <a:xfrm>
            <a:off x="8314451" y="30413"/>
            <a:ext cx="548700" cy="292500"/>
          </a:xfrm>
          <a:prstGeom prst="rect">
            <a:avLst/>
          </a:prstGeom>
        </p:spPr>
        <p:txBody>
          <a:bodyPr anchorCtr="0" anchor="t" bIns="91425" lIns="0" spcFirstLastPara="1" rIns="0" wrap="square" tIns="91425">
            <a:spAutoFit/>
          </a:bodyPr>
          <a:lstStyle/>
          <a:p>
            <a:pPr indent="0" lvl="0" marL="0" rtl="0" algn="r">
              <a:spcBef>
                <a:spcPts val="0"/>
              </a:spcBef>
              <a:spcAft>
                <a:spcPts val="0"/>
              </a:spcAft>
              <a:buNone/>
            </a:pPr>
            <a:fld id="{00000000-1234-1234-1234-123412341234}" type="slidenum">
              <a:rPr lang="en"/>
              <a:t>‹#›</a:t>
            </a:fld>
            <a:endParaRPr/>
          </a:p>
        </p:txBody>
      </p:sp>
      <p:sp>
        <p:nvSpPr>
          <p:cNvPr id="545" name="Google Shape;545;p56"/>
          <p:cNvSpPr txBox="1"/>
          <p:nvPr/>
        </p:nvSpPr>
        <p:spPr>
          <a:xfrm>
            <a:off x="3293260" y="322920"/>
            <a:ext cx="2445300" cy="446400"/>
          </a:xfrm>
          <a:prstGeom prst="rect">
            <a:avLst/>
          </a:prstGeom>
          <a:noFill/>
          <a:ln>
            <a:noFill/>
          </a:ln>
        </p:spPr>
        <p:txBody>
          <a:bodyPr anchorCtr="0" anchor="t" bIns="91425" lIns="0" spcFirstLastPara="1" rIns="0" wrap="square" tIns="91425">
            <a:spAutoFit/>
          </a:bodyPr>
          <a:lstStyle/>
          <a:p>
            <a:pPr indent="0" lvl="0" marL="0" rtl="0" algn="ctr">
              <a:spcBef>
                <a:spcPts val="0"/>
              </a:spcBef>
              <a:spcAft>
                <a:spcPts val="0"/>
              </a:spcAft>
              <a:buNone/>
            </a:pPr>
            <a:r>
              <a:rPr lang="en" sz="1700">
                <a:solidFill>
                  <a:schemeClr val="dk1"/>
                </a:solidFill>
                <a:latin typeface="Inter"/>
                <a:ea typeface="Inter"/>
                <a:cs typeface="Inter"/>
                <a:sym typeface="Inter"/>
              </a:rPr>
              <a:t>Focus Beats Sprawl</a:t>
            </a:r>
            <a:endParaRPr sz="1700">
              <a:solidFill>
                <a:schemeClr val="dk1"/>
              </a:solidFill>
              <a:latin typeface="Inter"/>
              <a:ea typeface="Inter"/>
              <a:cs typeface="Inter"/>
              <a:sym typeface="Inter"/>
            </a:endParaRPr>
          </a:p>
        </p:txBody>
      </p:sp>
      <p:sp>
        <p:nvSpPr>
          <p:cNvPr id="546" name="Google Shape;546;p56"/>
          <p:cNvSpPr txBox="1"/>
          <p:nvPr/>
        </p:nvSpPr>
        <p:spPr>
          <a:xfrm>
            <a:off x="3349349" y="729657"/>
            <a:ext cx="2445300" cy="1931700"/>
          </a:xfrm>
          <a:prstGeom prst="rect">
            <a:avLst/>
          </a:prstGeom>
          <a:noFill/>
          <a:ln>
            <a:noFill/>
          </a:ln>
        </p:spPr>
        <p:txBody>
          <a:bodyPr anchorCtr="0" anchor="t" bIns="91425" lIns="0" spcFirstLastPara="1" rIns="0" wrap="square" tIns="91425">
            <a:spAutoFit/>
          </a:bodyPr>
          <a:lstStyle/>
          <a:p>
            <a:pPr indent="0" lvl="0" marL="0" rtl="0" algn="l">
              <a:lnSpc>
                <a:spcPct val="115000"/>
              </a:lnSpc>
              <a:spcBef>
                <a:spcPts val="0"/>
              </a:spcBef>
              <a:spcAft>
                <a:spcPts val="0"/>
              </a:spcAft>
              <a:buNone/>
            </a:pPr>
            <a:r>
              <a:rPr lang="en" sz="1000">
                <a:solidFill>
                  <a:schemeClr val="dk1"/>
                </a:solidFill>
                <a:latin typeface="Inter Light"/>
                <a:ea typeface="Inter Light"/>
                <a:cs typeface="Inter Light"/>
                <a:sym typeface="Inter Light"/>
              </a:rPr>
              <a:t>- </a:t>
            </a:r>
            <a:r>
              <a:rPr lang="en" sz="1000">
                <a:solidFill>
                  <a:schemeClr val="dk1"/>
                </a:solidFill>
                <a:latin typeface="Inter Light"/>
                <a:ea typeface="Inter Light"/>
                <a:cs typeface="Inter Light"/>
                <a:sym typeface="Inter Light"/>
              </a:rPr>
              <a:t>Growth has to reinforce the core value proposition: open-ended building with a compatible “system of play.”</a:t>
            </a:r>
            <a:endParaRPr sz="1000">
              <a:solidFill>
                <a:schemeClr val="dk1"/>
              </a:solidFill>
              <a:latin typeface="Inter Light"/>
              <a:ea typeface="Inter Light"/>
              <a:cs typeface="Inter Light"/>
              <a:sym typeface="Inter Light"/>
            </a:endParaRPr>
          </a:p>
          <a:p>
            <a:pPr indent="0" lvl="0" marL="0" rtl="0" algn="l">
              <a:lnSpc>
                <a:spcPct val="115000"/>
              </a:lnSpc>
              <a:spcBef>
                <a:spcPts val="0"/>
              </a:spcBef>
              <a:spcAft>
                <a:spcPts val="0"/>
              </a:spcAft>
              <a:buNone/>
            </a:pPr>
            <a:r>
              <a:t/>
            </a:r>
            <a:endParaRPr sz="1000">
              <a:solidFill>
                <a:schemeClr val="dk1"/>
              </a:solidFill>
              <a:latin typeface="Inter Light"/>
              <a:ea typeface="Inter Light"/>
              <a:cs typeface="Inter Light"/>
              <a:sym typeface="Inter Light"/>
            </a:endParaRPr>
          </a:p>
          <a:p>
            <a:pPr indent="0" lvl="0" marL="0" rtl="0" algn="l">
              <a:lnSpc>
                <a:spcPct val="115000"/>
              </a:lnSpc>
              <a:spcBef>
                <a:spcPts val="0"/>
              </a:spcBef>
              <a:spcAft>
                <a:spcPts val="0"/>
              </a:spcAft>
              <a:buNone/>
            </a:pPr>
            <a:r>
              <a:rPr lang="en" sz="1000">
                <a:solidFill>
                  <a:schemeClr val="dk1"/>
                </a:solidFill>
                <a:latin typeface="Inter Light"/>
                <a:ea typeface="Inter Light"/>
                <a:cs typeface="Inter Light"/>
                <a:sym typeface="Inter Light"/>
              </a:rPr>
              <a:t>- Discipline cash, cost, and unit economics before growth. </a:t>
            </a:r>
            <a:endParaRPr sz="1000">
              <a:solidFill>
                <a:schemeClr val="dk1"/>
              </a:solidFill>
              <a:latin typeface="Inter Light"/>
              <a:ea typeface="Inter Light"/>
              <a:cs typeface="Inter Light"/>
              <a:sym typeface="Inter Light"/>
            </a:endParaRPr>
          </a:p>
          <a:p>
            <a:pPr indent="0" lvl="0" marL="0" rtl="0" algn="l">
              <a:lnSpc>
                <a:spcPct val="115000"/>
              </a:lnSpc>
              <a:spcBef>
                <a:spcPts val="0"/>
              </a:spcBef>
              <a:spcAft>
                <a:spcPts val="0"/>
              </a:spcAft>
              <a:buNone/>
            </a:pPr>
            <a:r>
              <a:t/>
            </a:r>
            <a:endParaRPr sz="1000">
              <a:solidFill>
                <a:schemeClr val="dk1"/>
              </a:solidFill>
              <a:latin typeface="Inter Light"/>
              <a:ea typeface="Inter Light"/>
              <a:cs typeface="Inter Light"/>
              <a:sym typeface="Inter Light"/>
            </a:endParaRPr>
          </a:p>
          <a:p>
            <a:pPr indent="0" lvl="0" marL="0" rtl="0" algn="l">
              <a:lnSpc>
                <a:spcPct val="115000"/>
              </a:lnSpc>
              <a:spcBef>
                <a:spcPts val="0"/>
              </a:spcBef>
              <a:spcAft>
                <a:spcPts val="0"/>
              </a:spcAft>
              <a:buNone/>
            </a:pPr>
            <a:r>
              <a:rPr lang="en" sz="1000">
                <a:solidFill>
                  <a:schemeClr val="dk1"/>
                </a:solidFill>
                <a:latin typeface="Inter Light"/>
                <a:ea typeface="Inter Light"/>
                <a:cs typeface="Inter Light"/>
                <a:sym typeface="Inter Light"/>
              </a:rPr>
              <a:t>- Shed the capital burden (Side business.</a:t>
            </a:r>
            <a:endParaRPr sz="1000">
              <a:solidFill>
                <a:schemeClr val="dk1"/>
              </a:solidFill>
              <a:latin typeface="Inter Light"/>
              <a:ea typeface="Inter Light"/>
              <a:cs typeface="Inter Light"/>
              <a:sym typeface="Inter Light"/>
            </a:endParaRPr>
          </a:p>
          <a:p>
            <a:pPr indent="0" lvl="0" marL="0" rtl="0" algn="l">
              <a:lnSpc>
                <a:spcPct val="115000"/>
              </a:lnSpc>
              <a:spcBef>
                <a:spcPts val="0"/>
              </a:spcBef>
              <a:spcAft>
                <a:spcPts val="0"/>
              </a:spcAft>
              <a:buNone/>
            </a:pPr>
            <a:r>
              <a:t/>
            </a:r>
            <a:endParaRPr sz="1000">
              <a:solidFill>
                <a:schemeClr val="dk1"/>
              </a:solidFill>
              <a:latin typeface="Inter Light"/>
              <a:ea typeface="Inter Light"/>
              <a:cs typeface="Inter Light"/>
              <a:sym typeface="Inter Light"/>
            </a:endParaRPr>
          </a:p>
          <a:p>
            <a:pPr indent="0" lvl="0" marL="0" rtl="0" algn="l">
              <a:lnSpc>
                <a:spcPct val="115000"/>
              </a:lnSpc>
              <a:spcBef>
                <a:spcPts val="0"/>
              </a:spcBef>
              <a:spcAft>
                <a:spcPts val="0"/>
              </a:spcAft>
              <a:buNone/>
            </a:pPr>
            <a:r>
              <a:t/>
            </a:r>
            <a:endParaRPr sz="1000">
              <a:solidFill>
                <a:schemeClr val="dk1"/>
              </a:solidFill>
              <a:latin typeface="Inter Light"/>
              <a:ea typeface="Inter Light"/>
              <a:cs typeface="Inter Light"/>
              <a:sym typeface="Inter Light"/>
            </a:endParaRPr>
          </a:p>
        </p:txBody>
      </p:sp>
      <p:sp>
        <p:nvSpPr>
          <p:cNvPr id="547" name="Google Shape;547;p56"/>
          <p:cNvSpPr txBox="1"/>
          <p:nvPr/>
        </p:nvSpPr>
        <p:spPr>
          <a:xfrm>
            <a:off x="6385910" y="283245"/>
            <a:ext cx="2445300" cy="446400"/>
          </a:xfrm>
          <a:prstGeom prst="rect">
            <a:avLst/>
          </a:prstGeom>
          <a:noFill/>
          <a:ln>
            <a:noFill/>
          </a:ln>
        </p:spPr>
        <p:txBody>
          <a:bodyPr anchorCtr="0" anchor="t" bIns="91425" lIns="0" spcFirstLastPara="1" rIns="0" wrap="square" tIns="91425">
            <a:spAutoFit/>
          </a:bodyPr>
          <a:lstStyle/>
          <a:p>
            <a:pPr indent="0" lvl="0" marL="0" rtl="0" algn="ctr">
              <a:spcBef>
                <a:spcPts val="0"/>
              </a:spcBef>
              <a:spcAft>
                <a:spcPts val="0"/>
              </a:spcAft>
              <a:buNone/>
            </a:pPr>
            <a:r>
              <a:rPr lang="en" sz="1700">
                <a:solidFill>
                  <a:schemeClr val="dk1"/>
                </a:solidFill>
                <a:latin typeface="Inter"/>
                <a:ea typeface="Inter"/>
                <a:cs typeface="Inter"/>
                <a:sym typeface="Inter"/>
              </a:rPr>
              <a:t>Standardization</a:t>
            </a:r>
            <a:endParaRPr sz="1700">
              <a:solidFill>
                <a:schemeClr val="dk1"/>
              </a:solidFill>
              <a:latin typeface="Inter"/>
              <a:ea typeface="Inter"/>
              <a:cs typeface="Inter"/>
              <a:sym typeface="Inter"/>
            </a:endParaRPr>
          </a:p>
        </p:txBody>
      </p:sp>
      <p:sp>
        <p:nvSpPr>
          <p:cNvPr id="548" name="Google Shape;548;p56"/>
          <p:cNvSpPr txBox="1"/>
          <p:nvPr/>
        </p:nvSpPr>
        <p:spPr>
          <a:xfrm>
            <a:off x="6268750" y="729650"/>
            <a:ext cx="2784000" cy="1046700"/>
          </a:xfrm>
          <a:prstGeom prst="rect">
            <a:avLst/>
          </a:prstGeom>
          <a:noFill/>
          <a:ln>
            <a:noFill/>
          </a:ln>
        </p:spPr>
        <p:txBody>
          <a:bodyPr anchorCtr="0" anchor="t" bIns="91425" lIns="0" spcFirstLastPara="1" rIns="0" wrap="square" tIns="91425">
            <a:spAutoFit/>
          </a:bodyPr>
          <a:lstStyle/>
          <a:p>
            <a:pPr indent="0" lvl="0" marL="0" rtl="0" algn="l">
              <a:lnSpc>
                <a:spcPct val="115000"/>
              </a:lnSpc>
              <a:spcBef>
                <a:spcPts val="0"/>
              </a:spcBef>
              <a:spcAft>
                <a:spcPts val="0"/>
              </a:spcAft>
              <a:buNone/>
            </a:pPr>
            <a:r>
              <a:rPr lang="en" sz="1000">
                <a:latin typeface="Inter Light"/>
                <a:ea typeface="Inter Light"/>
                <a:cs typeface="Inter Light"/>
                <a:sym typeface="Inter Light"/>
              </a:rPr>
              <a:t>- </a:t>
            </a:r>
            <a:r>
              <a:rPr lang="en" sz="1000">
                <a:latin typeface="Inter Light"/>
                <a:ea typeface="Inter Light"/>
                <a:cs typeface="Inter Light"/>
                <a:sym typeface="Inter Light"/>
              </a:rPr>
              <a:t>Too many SKUs/unique parts bloat cost, slow design, and fragmented supply chains.</a:t>
            </a:r>
            <a:endParaRPr sz="1000">
              <a:latin typeface="Inter Light"/>
              <a:ea typeface="Inter Light"/>
              <a:cs typeface="Inter Light"/>
              <a:sym typeface="Inter Light"/>
            </a:endParaRPr>
          </a:p>
          <a:p>
            <a:pPr indent="0" lvl="0" marL="0" rtl="0" algn="l">
              <a:lnSpc>
                <a:spcPct val="115000"/>
              </a:lnSpc>
              <a:spcBef>
                <a:spcPts val="0"/>
              </a:spcBef>
              <a:spcAft>
                <a:spcPts val="0"/>
              </a:spcAft>
              <a:buNone/>
            </a:pPr>
            <a:r>
              <a:t/>
            </a:r>
            <a:endParaRPr sz="1000">
              <a:latin typeface="Inter Light"/>
              <a:ea typeface="Inter Light"/>
              <a:cs typeface="Inter Light"/>
              <a:sym typeface="Inter Light"/>
            </a:endParaRPr>
          </a:p>
          <a:p>
            <a:pPr indent="0" lvl="0" marL="0" rtl="0" algn="l">
              <a:lnSpc>
                <a:spcPct val="115000"/>
              </a:lnSpc>
              <a:spcBef>
                <a:spcPts val="0"/>
              </a:spcBef>
              <a:spcAft>
                <a:spcPts val="0"/>
              </a:spcAft>
              <a:buNone/>
            </a:pPr>
            <a:r>
              <a:rPr b="1" i="1" lang="en" sz="1000">
                <a:latin typeface="Inter"/>
                <a:ea typeface="Inter"/>
                <a:cs typeface="Inter"/>
                <a:sym typeface="Inter"/>
              </a:rPr>
              <a:t>- Standardization multiplies speed and margin.</a:t>
            </a:r>
            <a:endParaRPr b="1" i="1" sz="1000">
              <a:latin typeface="Inter"/>
              <a:ea typeface="Inter"/>
              <a:cs typeface="Inter"/>
              <a:sym typeface="Inter"/>
            </a:endParaRPr>
          </a:p>
        </p:txBody>
      </p:sp>
      <p:sp>
        <p:nvSpPr>
          <p:cNvPr id="549" name="Google Shape;549;p56"/>
          <p:cNvSpPr txBox="1"/>
          <p:nvPr/>
        </p:nvSpPr>
        <p:spPr>
          <a:xfrm>
            <a:off x="3179999" y="2790221"/>
            <a:ext cx="2784000" cy="446400"/>
          </a:xfrm>
          <a:prstGeom prst="rect">
            <a:avLst/>
          </a:prstGeom>
          <a:noFill/>
          <a:ln>
            <a:noFill/>
          </a:ln>
        </p:spPr>
        <p:txBody>
          <a:bodyPr anchorCtr="0" anchor="t" bIns="91425" lIns="0" spcFirstLastPara="1" rIns="0" wrap="square" tIns="91425">
            <a:spAutoFit/>
          </a:bodyPr>
          <a:lstStyle/>
          <a:p>
            <a:pPr indent="0" lvl="0" marL="0" rtl="0" algn="ctr">
              <a:spcBef>
                <a:spcPts val="0"/>
              </a:spcBef>
              <a:spcAft>
                <a:spcPts val="0"/>
              </a:spcAft>
              <a:buNone/>
            </a:pPr>
            <a:r>
              <a:rPr lang="en" sz="1700">
                <a:solidFill>
                  <a:schemeClr val="dk1"/>
                </a:solidFill>
                <a:latin typeface="Inter"/>
                <a:ea typeface="Inter"/>
                <a:cs typeface="Inter"/>
                <a:sym typeface="Inter"/>
              </a:rPr>
              <a:t>Protect Brand Identity</a:t>
            </a:r>
            <a:endParaRPr sz="1700">
              <a:solidFill>
                <a:schemeClr val="dk1"/>
              </a:solidFill>
              <a:latin typeface="Inter"/>
              <a:ea typeface="Inter"/>
              <a:cs typeface="Inter"/>
              <a:sym typeface="Inter"/>
            </a:endParaRPr>
          </a:p>
        </p:txBody>
      </p:sp>
      <p:sp>
        <p:nvSpPr>
          <p:cNvPr id="550" name="Google Shape;550;p56"/>
          <p:cNvSpPr txBox="1"/>
          <p:nvPr/>
        </p:nvSpPr>
        <p:spPr>
          <a:xfrm>
            <a:off x="3293250" y="3282325"/>
            <a:ext cx="2557500" cy="1577700"/>
          </a:xfrm>
          <a:prstGeom prst="rect">
            <a:avLst/>
          </a:prstGeom>
          <a:noFill/>
          <a:ln>
            <a:noFill/>
          </a:ln>
        </p:spPr>
        <p:txBody>
          <a:bodyPr anchorCtr="0" anchor="t" bIns="91425" lIns="0" spcFirstLastPara="1" rIns="0" wrap="square" tIns="91425">
            <a:spAutoFit/>
          </a:bodyPr>
          <a:lstStyle/>
          <a:p>
            <a:pPr indent="0" lvl="0" marL="0" rtl="0" algn="l">
              <a:lnSpc>
                <a:spcPct val="115000"/>
              </a:lnSpc>
              <a:spcBef>
                <a:spcPts val="0"/>
              </a:spcBef>
              <a:spcAft>
                <a:spcPts val="0"/>
              </a:spcAft>
              <a:buNone/>
            </a:pPr>
            <a:r>
              <a:rPr lang="en" sz="1000">
                <a:latin typeface="Inter Light"/>
                <a:ea typeface="Inter Light"/>
                <a:cs typeface="Inter Light"/>
                <a:sym typeface="Inter Light"/>
              </a:rPr>
              <a:t>- Pair licensed blockbusters with strong originals (City, Technic, BIONICLE) to reduce volatility and protect brand identity.</a:t>
            </a:r>
            <a:endParaRPr sz="1000">
              <a:latin typeface="Inter Light"/>
              <a:ea typeface="Inter Light"/>
              <a:cs typeface="Inter Light"/>
              <a:sym typeface="Inter Light"/>
            </a:endParaRPr>
          </a:p>
          <a:p>
            <a:pPr indent="0" lvl="0" marL="0" rtl="0" algn="l">
              <a:lnSpc>
                <a:spcPct val="115000"/>
              </a:lnSpc>
              <a:spcBef>
                <a:spcPts val="0"/>
              </a:spcBef>
              <a:spcAft>
                <a:spcPts val="0"/>
              </a:spcAft>
              <a:buNone/>
            </a:pPr>
            <a:r>
              <a:t/>
            </a:r>
            <a:endParaRPr sz="1000">
              <a:latin typeface="Inter Light"/>
              <a:ea typeface="Inter Light"/>
              <a:cs typeface="Inter Light"/>
              <a:sym typeface="Inter Light"/>
            </a:endParaRPr>
          </a:p>
          <a:p>
            <a:pPr indent="0" lvl="0" marL="0" rtl="0" algn="l">
              <a:lnSpc>
                <a:spcPct val="115000"/>
              </a:lnSpc>
              <a:spcBef>
                <a:spcPts val="0"/>
              </a:spcBef>
              <a:spcAft>
                <a:spcPts val="0"/>
              </a:spcAft>
              <a:buNone/>
            </a:pPr>
            <a:r>
              <a:rPr lang="en" sz="1000">
                <a:latin typeface="Inter Light"/>
                <a:ea typeface="Inter Light"/>
                <a:cs typeface="Inter Light"/>
                <a:sym typeface="Inter Light"/>
              </a:rPr>
              <a:t>- Digital, film, and robotics worked when they extended brick play (Mindstorms, LEGO games/movies), not when they tried to replace it (Action-figure detours).</a:t>
            </a:r>
            <a:endParaRPr sz="1000">
              <a:latin typeface="Inter Light"/>
              <a:ea typeface="Inter Light"/>
              <a:cs typeface="Inter Light"/>
              <a:sym typeface="Inter Light"/>
            </a:endParaRPr>
          </a:p>
        </p:txBody>
      </p:sp>
      <p:sp>
        <p:nvSpPr>
          <p:cNvPr id="551" name="Google Shape;551;p56"/>
          <p:cNvSpPr txBox="1"/>
          <p:nvPr/>
        </p:nvSpPr>
        <p:spPr>
          <a:xfrm>
            <a:off x="-2818675" y="39505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i="1"/>
          </a:p>
        </p:txBody>
      </p:sp>
      <p:sp>
        <p:nvSpPr>
          <p:cNvPr id="552" name="Google Shape;552;p56"/>
          <p:cNvSpPr txBox="1"/>
          <p:nvPr/>
        </p:nvSpPr>
        <p:spPr>
          <a:xfrm>
            <a:off x="6268749" y="2790218"/>
            <a:ext cx="2784000" cy="446400"/>
          </a:xfrm>
          <a:prstGeom prst="rect">
            <a:avLst/>
          </a:prstGeom>
          <a:noFill/>
          <a:ln>
            <a:noFill/>
          </a:ln>
        </p:spPr>
        <p:txBody>
          <a:bodyPr anchorCtr="0" anchor="t" bIns="91425" lIns="0" spcFirstLastPara="1" rIns="0" wrap="square" tIns="91425">
            <a:spAutoFit/>
          </a:bodyPr>
          <a:lstStyle/>
          <a:p>
            <a:pPr indent="0" lvl="0" marL="0" rtl="0" algn="ctr">
              <a:spcBef>
                <a:spcPts val="0"/>
              </a:spcBef>
              <a:spcAft>
                <a:spcPts val="0"/>
              </a:spcAft>
              <a:buNone/>
            </a:pPr>
            <a:r>
              <a:rPr lang="en" sz="1700">
                <a:solidFill>
                  <a:schemeClr val="dk1"/>
                </a:solidFill>
                <a:latin typeface="Inter"/>
                <a:ea typeface="Inter"/>
                <a:cs typeface="Inter"/>
                <a:sym typeface="Inter"/>
              </a:rPr>
              <a:t>Targeted Customer</a:t>
            </a:r>
            <a:endParaRPr sz="1700">
              <a:solidFill>
                <a:schemeClr val="dk1"/>
              </a:solidFill>
              <a:latin typeface="Inter"/>
              <a:ea typeface="Inter"/>
              <a:cs typeface="Inter"/>
              <a:sym typeface="Inter"/>
            </a:endParaRPr>
          </a:p>
        </p:txBody>
      </p:sp>
      <p:sp>
        <p:nvSpPr>
          <p:cNvPr id="553" name="Google Shape;553;p56"/>
          <p:cNvSpPr txBox="1"/>
          <p:nvPr/>
        </p:nvSpPr>
        <p:spPr>
          <a:xfrm>
            <a:off x="6268750" y="3282325"/>
            <a:ext cx="2679600" cy="1046700"/>
          </a:xfrm>
          <a:prstGeom prst="rect">
            <a:avLst/>
          </a:prstGeom>
          <a:noFill/>
          <a:ln>
            <a:noFill/>
          </a:ln>
        </p:spPr>
        <p:txBody>
          <a:bodyPr anchorCtr="0" anchor="t" bIns="91425" lIns="0" spcFirstLastPara="1" rIns="0" wrap="square" tIns="91425">
            <a:spAutoFit/>
          </a:bodyPr>
          <a:lstStyle/>
          <a:p>
            <a:pPr indent="0" lvl="0" marL="0" rtl="0" algn="l">
              <a:lnSpc>
                <a:spcPct val="115000"/>
              </a:lnSpc>
              <a:spcBef>
                <a:spcPts val="0"/>
              </a:spcBef>
              <a:spcAft>
                <a:spcPts val="0"/>
              </a:spcAft>
              <a:buNone/>
            </a:pPr>
            <a:r>
              <a:rPr lang="en" sz="1000">
                <a:latin typeface="Inter Light"/>
                <a:ea typeface="Inter Light"/>
                <a:cs typeface="Inter Light"/>
                <a:sym typeface="Inter Light"/>
              </a:rPr>
              <a:t>- Adult Fan of LEGO (AFOL) engagement and LEGO Ideas (fan-designed sets) improved hit rate, de-risked bets, and deepened loyalty.</a:t>
            </a:r>
            <a:endParaRPr sz="1000">
              <a:latin typeface="Inter Light"/>
              <a:ea typeface="Inter Light"/>
              <a:cs typeface="Inter Light"/>
              <a:sym typeface="Inter Light"/>
            </a:endParaRPr>
          </a:p>
          <a:p>
            <a:pPr indent="0" lvl="0" marL="0" rtl="0" algn="l">
              <a:lnSpc>
                <a:spcPct val="115000"/>
              </a:lnSpc>
              <a:spcBef>
                <a:spcPts val="0"/>
              </a:spcBef>
              <a:spcAft>
                <a:spcPts val="0"/>
              </a:spcAft>
              <a:buNone/>
            </a:pPr>
            <a:r>
              <a:t/>
            </a:r>
            <a:endParaRPr sz="1000">
              <a:latin typeface="Inter Light"/>
              <a:ea typeface="Inter Light"/>
              <a:cs typeface="Inter Light"/>
              <a:sym typeface="Inter Light"/>
            </a:endParaRPr>
          </a:p>
          <a:p>
            <a:pPr indent="0" lvl="0" marL="0" rtl="0" algn="l">
              <a:lnSpc>
                <a:spcPct val="115000"/>
              </a:lnSpc>
              <a:spcBef>
                <a:spcPts val="0"/>
              </a:spcBef>
              <a:spcAft>
                <a:spcPts val="0"/>
              </a:spcAft>
              <a:buNone/>
            </a:pPr>
            <a:r>
              <a:t/>
            </a:r>
            <a:endParaRPr sz="1000">
              <a:latin typeface="Inter Light"/>
              <a:ea typeface="Inter Light"/>
              <a:cs typeface="Inter Light"/>
              <a:sym typeface="Inter Light"/>
            </a:endParaRPr>
          </a:p>
        </p:txBody>
      </p:sp>
      <p:sp>
        <p:nvSpPr>
          <p:cNvPr id="554" name="Google Shape;554;p56"/>
          <p:cNvSpPr txBox="1"/>
          <p:nvPr>
            <p:ph type="title"/>
          </p:nvPr>
        </p:nvSpPr>
        <p:spPr>
          <a:xfrm>
            <a:off x="223168" y="1253825"/>
            <a:ext cx="2510700" cy="979200"/>
          </a:xfrm>
          <a:prstGeom prst="rect">
            <a:avLst/>
          </a:prstGeom>
        </p:spPr>
        <p:txBody>
          <a:bodyPr anchorCtr="0" anchor="t" bIns="91425" lIns="0" spcFirstLastPara="1" rIns="0" wrap="square" tIns="91425">
            <a:noAutofit/>
          </a:bodyPr>
          <a:lstStyle/>
          <a:p>
            <a:pPr indent="0" lvl="0" marL="0" rtl="0" algn="l">
              <a:lnSpc>
                <a:spcPct val="115000"/>
              </a:lnSpc>
              <a:spcBef>
                <a:spcPts val="0"/>
              </a:spcBef>
              <a:spcAft>
                <a:spcPts val="0"/>
              </a:spcAft>
              <a:buNone/>
            </a:pPr>
            <a:r>
              <a:rPr lang="en" sz="1700"/>
              <a:t>4- </a:t>
            </a:r>
            <a:r>
              <a:rPr lang="en" sz="1700"/>
              <a:t>What lessons and changes came from LEGO’s turnaround?</a:t>
            </a:r>
            <a:endParaRPr sz="1700"/>
          </a:p>
          <a:p>
            <a:pPr indent="0" lvl="0" marL="0" rtl="0" algn="l">
              <a:lnSpc>
                <a:spcPct val="115000"/>
              </a:lnSpc>
              <a:spcBef>
                <a:spcPts val="0"/>
              </a:spcBef>
              <a:spcAft>
                <a:spcPts val="0"/>
              </a:spcAft>
              <a:buNone/>
            </a:pPr>
            <a:r>
              <a:rPr i="1" lang="en" sz="1300">
                <a:solidFill>
                  <a:srgbClr val="000000"/>
                </a:solidFill>
                <a:latin typeface="Inter"/>
                <a:ea typeface="Inter"/>
                <a:cs typeface="Inter"/>
                <a:sym typeface="Inter"/>
              </a:rPr>
              <a:t>(Shahrzad)</a:t>
            </a:r>
            <a:r>
              <a:rPr lang="en" sz="1900">
                <a:solidFill>
                  <a:srgbClr val="000000"/>
                </a:solidFill>
                <a:latin typeface="Inter"/>
                <a:ea typeface="Inter"/>
                <a:cs typeface="Inter"/>
                <a:sym typeface="Inter"/>
              </a:rPr>
              <a:t> </a:t>
            </a:r>
            <a:r>
              <a:rPr lang="en" sz="1700"/>
              <a:t> </a:t>
            </a:r>
            <a:endParaRPr sz="17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57"/>
          <p:cNvSpPr txBox="1"/>
          <p:nvPr>
            <p:ph idx="12" type="sldNum"/>
          </p:nvPr>
        </p:nvSpPr>
        <p:spPr>
          <a:xfrm>
            <a:off x="8314451" y="30413"/>
            <a:ext cx="548700" cy="292500"/>
          </a:xfrm>
          <a:prstGeom prst="rect">
            <a:avLst/>
          </a:prstGeom>
        </p:spPr>
        <p:txBody>
          <a:bodyPr anchorCtr="0" anchor="t" bIns="91425" lIns="0" spcFirstLastPara="1" rIns="0" wrap="square" tIns="91425">
            <a:spAutoFit/>
          </a:bodyPr>
          <a:lstStyle/>
          <a:p>
            <a:pPr indent="0" lvl="0" marL="0" rtl="0" algn="r">
              <a:spcBef>
                <a:spcPts val="0"/>
              </a:spcBef>
              <a:spcAft>
                <a:spcPts val="0"/>
              </a:spcAft>
              <a:buNone/>
            </a:pPr>
            <a:fld id="{00000000-1234-1234-1234-123412341234}" type="slidenum">
              <a:rPr lang="en"/>
              <a:t>‹#›</a:t>
            </a:fld>
            <a:endParaRPr/>
          </a:p>
        </p:txBody>
      </p:sp>
      <p:sp>
        <p:nvSpPr>
          <p:cNvPr id="560" name="Google Shape;560;p57"/>
          <p:cNvSpPr txBox="1"/>
          <p:nvPr/>
        </p:nvSpPr>
        <p:spPr>
          <a:xfrm>
            <a:off x="3317185" y="283245"/>
            <a:ext cx="2445300" cy="446400"/>
          </a:xfrm>
          <a:prstGeom prst="rect">
            <a:avLst/>
          </a:prstGeom>
          <a:noFill/>
          <a:ln>
            <a:noFill/>
          </a:ln>
        </p:spPr>
        <p:txBody>
          <a:bodyPr anchorCtr="0" anchor="t" bIns="91425" lIns="0" spcFirstLastPara="1" rIns="0" wrap="square" tIns="91425">
            <a:spAutoFit/>
          </a:bodyPr>
          <a:lstStyle/>
          <a:p>
            <a:pPr indent="0" lvl="0" marL="0" rtl="0" algn="ctr">
              <a:spcBef>
                <a:spcPts val="0"/>
              </a:spcBef>
              <a:spcAft>
                <a:spcPts val="0"/>
              </a:spcAft>
              <a:buNone/>
            </a:pPr>
            <a:r>
              <a:rPr lang="en" sz="1700">
                <a:solidFill>
                  <a:schemeClr val="dk1"/>
                </a:solidFill>
                <a:latin typeface="Inter"/>
                <a:ea typeface="Inter"/>
                <a:cs typeface="Inter"/>
                <a:sym typeface="Inter"/>
              </a:rPr>
              <a:t>Refocus the Core</a:t>
            </a:r>
            <a:endParaRPr sz="1700">
              <a:solidFill>
                <a:schemeClr val="dk1"/>
              </a:solidFill>
              <a:latin typeface="Inter"/>
              <a:ea typeface="Inter"/>
              <a:cs typeface="Inter"/>
              <a:sym typeface="Inter"/>
            </a:endParaRPr>
          </a:p>
        </p:txBody>
      </p:sp>
      <p:sp>
        <p:nvSpPr>
          <p:cNvPr id="561" name="Google Shape;561;p57"/>
          <p:cNvSpPr txBox="1"/>
          <p:nvPr/>
        </p:nvSpPr>
        <p:spPr>
          <a:xfrm>
            <a:off x="3349349" y="729657"/>
            <a:ext cx="2445300" cy="1577700"/>
          </a:xfrm>
          <a:prstGeom prst="rect">
            <a:avLst/>
          </a:prstGeom>
          <a:noFill/>
          <a:ln>
            <a:noFill/>
          </a:ln>
        </p:spPr>
        <p:txBody>
          <a:bodyPr anchorCtr="0" anchor="t" bIns="91425" lIns="0" spcFirstLastPara="1" rIns="0" wrap="square" tIns="91425">
            <a:spAutoFit/>
          </a:bodyPr>
          <a:lstStyle/>
          <a:p>
            <a:pPr indent="0" lvl="0" marL="0" rtl="0" algn="l">
              <a:lnSpc>
                <a:spcPct val="115000"/>
              </a:lnSpc>
              <a:spcBef>
                <a:spcPts val="0"/>
              </a:spcBef>
              <a:spcAft>
                <a:spcPts val="0"/>
              </a:spcAft>
              <a:buNone/>
            </a:pPr>
            <a:r>
              <a:rPr lang="en" sz="1000">
                <a:latin typeface="Inter Light"/>
                <a:ea typeface="Inter Light"/>
                <a:cs typeface="Inter Light"/>
                <a:sym typeface="Inter Light"/>
              </a:rPr>
              <a:t>In 2004, Lego shifted its strategy, which </a:t>
            </a:r>
            <a:r>
              <a:rPr b="1" i="1" lang="en" sz="1000">
                <a:latin typeface="Inter"/>
                <a:ea typeface="Inter"/>
                <a:cs typeface="Inter"/>
                <a:sym typeface="Inter"/>
              </a:rPr>
              <a:t>abandoned many side businesses (clothing, media spinoffs, even LEGOLAND parks)</a:t>
            </a:r>
            <a:r>
              <a:rPr lang="en" sz="1000">
                <a:latin typeface="Inter Light"/>
                <a:ea typeface="Inter Light"/>
                <a:cs typeface="Inter Light"/>
                <a:sym typeface="Inter Light"/>
              </a:rPr>
              <a:t> and re-centered on the core LEGO brick-based play system.</a:t>
            </a:r>
            <a:endParaRPr sz="1000">
              <a:latin typeface="Inter Light"/>
              <a:ea typeface="Inter Light"/>
              <a:cs typeface="Inter Light"/>
              <a:sym typeface="Inter Light"/>
            </a:endParaRPr>
          </a:p>
          <a:p>
            <a:pPr indent="0" lvl="0" marL="0" rtl="0" algn="l">
              <a:lnSpc>
                <a:spcPct val="115000"/>
              </a:lnSpc>
              <a:spcBef>
                <a:spcPts val="0"/>
              </a:spcBef>
              <a:spcAft>
                <a:spcPts val="0"/>
              </a:spcAft>
              <a:buNone/>
            </a:pPr>
            <a:r>
              <a:t/>
            </a:r>
            <a:endParaRPr sz="1000">
              <a:latin typeface="Inter Light"/>
              <a:ea typeface="Inter Light"/>
              <a:cs typeface="Inter Light"/>
              <a:sym typeface="Inter Light"/>
            </a:endParaRPr>
          </a:p>
          <a:p>
            <a:pPr indent="0" lvl="0" marL="0" rtl="0" algn="l">
              <a:lnSpc>
                <a:spcPct val="115000"/>
              </a:lnSpc>
              <a:spcBef>
                <a:spcPts val="0"/>
              </a:spcBef>
              <a:spcAft>
                <a:spcPts val="0"/>
              </a:spcAft>
              <a:buNone/>
            </a:pPr>
            <a:r>
              <a:t/>
            </a:r>
            <a:endParaRPr sz="1000">
              <a:latin typeface="Inter Light"/>
              <a:ea typeface="Inter Light"/>
              <a:cs typeface="Inter Light"/>
              <a:sym typeface="Inter Light"/>
            </a:endParaRPr>
          </a:p>
          <a:p>
            <a:pPr indent="0" lvl="0" marL="0" rtl="0" algn="l">
              <a:lnSpc>
                <a:spcPct val="115000"/>
              </a:lnSpc>
              <a:spcBef>
                <a:spcPts val="0"/>
              </a:spcBef>
              <a:spcAft>
                <a:spcPts val="0"/>
              </a:spcAft>
              <a:buNone/>
            </a:pPr>
            <a:r>
              <a:rPr i="1" lang="en" sz="1000">
                <a:latin typeface="Inter Light"/>
                <a:ea typeface="Inter Light"/>
                <a:cs typeface="Inter Light"/>
                <a:sym typeface="Inter Light"/>
              </a:rPr>
              <a:t>- </a:t>
            </a:r>
            <a:r>
              <a:rPr i="1" lang="en" sz="1000">
                <a:latin typeface="Inter Light"/>
                <a:ea typeface="Inter Light"/>
                <a:cs typeface="Inter Light"/>
                <a:sym typeface="Inter Light"/>
              </a:rPr>
              <a:t>Stabilize Cash</a:t>
            </a:r>
            <a:endParaRPr i="1" sz="1000">
              <a:latin typeface="Inter Light"/>
              <a:ea typeface="Inter Light"/>
              <a:cs typeface="Inter Light"/>
              <a:sym typeface="Inter Light"/>
            </a:endParaRPr>
          </a:p>
        </p:txBody>
      </p:sp>
      <p:sp>
        <p:nvSpPr>
          <p:cNvPr id="562" name="Google Shape;562;p57"/>
          <p:cNvSpPr txBox="1"/>
          <p:nvPr/>
        </p:nvSpPr>
        <p:spPr>
          <a:xfrm>
            <a:off x="6419060" y="283245"/>
            <a:ext cx="2445300" cy="446400"/>
          </a:xfrm>
          <a:prstGeom prst="rect">
            <a:avLst/>
          </a:prstGeom>
          <a:noFill/>
          <a:ln>
            <a:noFill/>
          </a:ln>
        </p:spPr>
        <p:txBody>
          <a:bodyPr anchorCtr="0" anchor="t" bIns="91425" lIns="0" spcFirstLastPara="1" rIns="0" wrap="square" tIns="91425">
            <a:spAutoFit/>
          </a:bodyPr>
          <a:lstStyle/>
          <a:p>
            <a:pPr indent="0" lvl="0" marL="0" rtl="0" algn="ctr">
              <a:spcBef>
                <a:spcPts val="0"/>
              </a:spcBef>
              <a:spcAft>
                <a:spcPts val="0"/>
              </a:spcAft>
              <a:buNone/>
            </a:pPr>
            <a:r>
              <a:rPr lang="en" sz="1700">
                <a:solidFill>
                  <a:schemeClr val="dk1"/>
                </a:solidFill>
                <a:latin typeface="Inter"/>
                <a:ea typeface="Inter"/>
                <a:cs typeface="Inter"/>
                <a:sym typeface="Inter"/>
              </a:rPr>
              <a:t>Simplify the System</a:t>
            </a:r>
            <a:endParaRPr sz="1700">
              <a:solidFill>
                <a:schemeClr val="dk1"/>
              </a:solidFill>
              <a:latin typeface="Inter"/>
              <a:ea typeface="Inter"/>
              <a:cs typeface="Inter"/>
              <a:sym typeface="Inter"/>
            </a:endParaRPr>
          </a:p>
        </p:txBody>
      </p:sp>
      <p:sp>
        <p:nvSpPr>
          <p:cNvPr id="563" name="Google Shape;563;p57"/>
          <p:cNvSpPr txBox="1"/>
          <p:nvPr/>
        </p:nvSpPr>
        <p:spPr>
          <a:xfrm>
            <a:off x="6360555" y="729650"/>
            <a:ext cx="2562300" cy="1754700"/>
          </a:xfrm>
          <a:prstGeom prst="rect">
            <a:avLst/>
          </a:prstGeom>
          <a:noFill/>
          <a:ln>
            <a:noFill/>
          </a:ln>
        </p:spPr>
        <p:txBody>
          <a:bodyPr anchorCtr="0" anchor="t" bIns="91425" lIns="0" spcFirstLastPara="1" rIns="0" wrap="square" tIns="91425">
            <a:spAutoFit/>
          </a:bodyPr>
          <a:lstStyle/>
          <a:p>
            <a:pPr indent="0" lvl="0" marL="0" rtl="0" algn="l">
              <a:lnSpc>
                <a:spcPct val="115000"/>
              </a:lnSpc>
              <a:spcBef>
                <a:spcPts val="0"/>
              </a:spcBef>
              <a:spcAft>
                <a:spcPts val="0"/>
              </a:spcAft>
              <a:buNone/>
            </a:pPr>
            <a:r>
              <a:rPr lang="en" sz="1000">
                <a:latin typeface="Inter Light"/>
                <a:ea typeface="Inter Light"/>
                <a:cs typeface="Inter Light"/>
                <a:sym typeface="Inter Light"/>
              </a:rPr>
              <a:t>LEGO reduced its unique element library by approximately 50%. </a:t>
            </a:r>
            <a:r>
              <a:rPr b="1" i="1" lang="en" sz="1000">
                <a:latin typeface="Inter"/>
                <a:ea typeface="Inter"/>
                <a:cs typeface="Inter"/>
                <a:sym typeface="Inter"/>
              </a:rPr>
              <a:t>Standardization reduced costs, simplified design, and improved supply chains.</a:t>
            </a:r>
            <a:r>
              <a:rPr lang="en" sz="1000">
                <a:latin typeface="Inter Light"/>
                <a:ea typeface="Inter Light"/>
                <a:cs typeface="Inter Light"/>
                <a:sym typeface="Inter Light"/>
              </a:rPr>
              <a:t> Factories were restructured for efficiency, with some production outsourced to partners.</a:t>
            </a:r>
            <a:endParaRPr sz="1000">
              <a:latin typeface="Inter Light"/>
              <a:ea typeface="Inter Light"/>
              <a:cs typeface="Inter Light"/>
              <a:sym typeface="Inter Light"/>
            </a:endParaRPr>
          </a:p>
          <a:p>
            <a:pPr indent="0" lvl="0" marL="0" rtl="0" algn="l">
              <a:lnSpc>
                <a:spcPct val="115000"/>
              </a:lnSpc>
              <a:spcBef>
                <a:spcPts val="0"/>
              </a:spcBef>
              <a:spcAft>
                <a:spcPts val="0"/>
              </a:spcAft>
              <a:buNone/>
            </a:pPr>
            <a:r>
              <a:t/>
            </a:r>
            <a:endParaRPr sz="1000">
              <a:latin typeface="Inter Light"/>
              <a:ea typeface="Inter Light"/>
              <a:cs typeface="Inter Light"/>
              <a:sym typeface="Inter Light"/>
            </a:endParaRPr>
          </a:p>
          <a:p>
            <a:pPr indent="0" lvl="0" marL="0" rtl="0" algn="l">
              <a:lnSpc>
                <a:spcPct val="115000"/>
              </a:lnSpc>
              <a:spcBef>
                <a:spcPts val="0"/>
              </a:spcBef>
              <a:spcAft>
                <a:spcPts val="0"/>
              </a:spcAft>
              <a:buNone/>
            </a:pPr>
            <a:r>
              <a:rPr i="1" lang="en" sz="1000">
                <a:latin typeface="Inter Light"/>
                <a:ea typeface="Inter Light"/>
                <a:cs typeface="Inter Light"/>
                <a:sym typeface="Inter Light"/>
              </a:rPr>
              <a:t>- Stabilize Cash + Standardize to scale</a:t>
            </a:r>
            <a:endParaRPr i="1" sz="1000">
              <a:latin typeface="Inter Light"/>
              <a:ea typeface="Inter Light"/>
              <a:cs typeface="Inter Light"/>
              <a:sym typeface="Inter Light"/>
            </a:endParaRPr>
          </a:p>
          <a:p>
            <a:pPr indent="0" lvl="0" marL="0" rtl="0" algn="l">
              <a:lnSpc>
                <a:spcPct val="115000"/>
              </a:lnSpc>
              <a:spcBef>
                <a:spcPts val="0"/>
              </a:spcBef>
              <a:spcAft>
                <a:spcPts val="0"/>
              </a:spcAft>
              <a:buNone/>
            </a:pPr>
            <a:r>
              <a:t/>
            </a:r>
            <a:endParaRPr sz="1000">
              <a:latin typeface="Inter Light"/>
              <a:ea typeface="Inter Light"/>
              <a:cs typeface="Inter Light"/>
              <a:sym typeface="Inter Light"/>
            </a:endParaRPr>
          </a:p>
        </p:txBody>
      </p:sp>
      <p:sp>
        <p:nvSpPr>
          <p:cNvPr id="564" name="Google Shape;564;p57"/>
          <p:cNvSpPr txBox="1"/>
          <p:nvPr/>
        </p:nvSpPr>
        <p:spPr>
          <a:xfrm>
            <a:off x="3179999" y="2790221"/>
            <a:ext cx="2784000" cy="446400"/>
          </a:xfrm>
          <a:prstGeom prst="rect">
            <a:avLst/>
          </a:prstGeom>
          <a:noFill/>
          <a:ln>
            <a:noFill/>
          </a:ln>
        </p:spPr>
        <p:txBody>
          <a:bodyPr anchorCtr="0" anchor="t" bIns="91425" lIns="0" spcFirstLastPara="1" rIns="0" wrap="square" tIns="91425">
            <a:spAutoFit/>
          </a:bodyPr>
          <a:lstStyle/>
          <a:p>
            <a:pPr indent="0" lvl="0" marL="0" rtl="0" algn="ctr">
              <a:spcBef>
                <a:spcPts val="0"/>
              </a:spcBef>
              <a:spcAft>
                <a:spcPts val="0"/>
              </a:spcAft>
              <a:buNone/>
            </a:pPr>
            <a:r>
              <a:rPr lang="en" sz="1700">
                <a:solidFill>
                  <a:schemeClr val="dk1"/>
                </a:solidFill>
                <a:latin typeface="Inter"/>
                <a:ea typeface="Inter"/>
                <a:cs typeface="Inter"/>
                <a:sym typeface="Inter"/>
              </a:rPr>
              <a:t>Portfolio Discipline</a:t>
            </a:r>
            <a:endParaRPr sz="1700">
              <a:solidFill>
                <a:schemeClr val="dk1"/>
              </a:solidFill>
              <a:latin typeface="Inter"/>
              <a:ea typeface="Inter"/>
              <a:cs typeface="Inter"/>
              <a:sym typeface="Inter"/>
            </a:endParaRPr>
          </a:p>
        </p:txBody>
      </p:sp>
      <p:sp>
        <p:nvSpPr>
          <p:cNvPr id="565" name="Google Shape;565;p57"/>
          <p:cNvSpPr txBox="1"/>
          <p:nvPr/>
        </p:nvSpPr>
        <p:spPr>
          <a:xfrm>
            <a:off x="3214425" y="3267375"/>
            <a:ext cx="2784000" cy="1931700"/>
          </a:xfrm>
          <a:prstGeom prst="rect">
            <a:avLst/>
          </a:prstGeom>
          <a:noFill/>
          <a:ln>
            <a:noFill/>
          </a:ln>
        </p:spPr>
        <p:txBody>
          <a:bodyPr anchorCtr="0" anchor="t" bIns="91425" lIns="0" spcFirstLastPara="1" rIns="0" wrap="square" tIns="91425">
            <a:spAutoFit/>
          </a:bodyPr>
          <a:lstStyle/>
          <a:p>
            <a:pPr indent="0" lvl="0" marL="0" rtl="0" algn="l">
              <a:lnSpc>
                <a:spcPct val="115000"/>
              </a:lnSpc>
              <a:spcBef>
                <a:spcPts val="0"/>
              </a:spcBef>
              <a:spcAft>
                <a:spcPts val="0"/>
              </a:spcAft>
              <a:buNone/>
            </a:pPr>
            <a:r>
              <a:rPr b="1" i="1" lang="en" sz="1000">
                <a:latin typeface="Inter"/>
                <a:ea typeface="Inter"/>
                <a:cs typeface="Inter"/>
                <a:sym typeface="Inter"/>
              </a:rPr>
              <a:t>LEGO doubled down on Star Wars and </a:t>
            </a:r>
            <a:endParaRPr b="1" i="1" sz="1000">
              <a:latin typeface="Inter"/>
              <a:ea typeface="Inter"/>
              <a:cs typeface="Inter"/>
              <a:sym typeface="Inter"/>
            </a:endParaRPr>
          </a:p>
          <a:p>
            <a:pPr indent="0" lvl="0" marL="0" rtl="0" algn="l">
              <a:lnSpc>
                <a:spcPct val="115000"/>
              </a:lnSpc>
              <a:spcBef>
                <a:spcPts val="0"/>
              </a:spcBef>
              <a:spcAft>
                <a:spcPts val="0"/>
              </a:spcAft>
              <a:buNone/>
            </a:pPr>
            <a:r>
              <a:rPr b="1" i="1" lang="en" sz="1000">
                <a:latin typeface="Inter"/>
                <a:ea typeface="Inter"/>
                <a:cs typeface="Inter"/>
                <a:sym typeface="Inter"/>
              </a:rPr>
              <a:t>Harry Potter, but also balanced them with strong original IP (Technic, City, BIONICLE).</a:t>
            </a:r>
            <a:r>
              <a:rPr lang="en" sz="1000">
                <a:latin typeface="Inter Light"/>
                <a:ea typeface="Inter Light"/>
                <a:cs typeface="Inter Light"/>
                <a:sym typeface="Inter Light"/>
              </a:rPr>
              <a:t> </a:t>
            </a:r>
            <a:endParaRPr sz="1000">
              <a:latin typeface="Inter Light"/>
              <a:ea typeface="Inter Light"/>
              <a:cs typeface="Inter Light"/>
              <a:sym typeface="Inter Light"/>
            </a:endParaRPr>
          </a:p>
          <a:p>
            <a:pPr indent="0" lvl="0" marL="0" rtl="0" algn="l">
              <a:lnSpc>
                <a:spcPct val="115000"/>
              </a:lnSpc>
              <a:spcBef>
                <a:spcPts val="0"/>
              </a:spcBef>
              <a:spcAft>
                <a:spcPts val="0"/>
              </a:spcAft>
              <a:buNone/>
            </a:pPr>
            <a:r>
              <a:rPr lang="en" sz="1000">
                <a:latin typeface="Inter Light"/>
                <a:ea typeface="Inter Light"/>
                <a:cs typeface="Inter Light"/>
                <a:sym typeface="Inter Light"/>
              </a:rPr>
              <a:t>LEGO implemented a more disciplined approach, tracking sell-through rates, profitability per theme, and dropping underperformers faster.</a:t>
            </a:r>
            <a:endParaRPr sz="1000">
              <a:latin typeface="Inter Light"/>
              <a:ea typeface="Inter Light"/>
              <a:cs typeface="Inter Light"/>
              <a:sym typeface="Inter Light"/>
            </a:endParaRPr>
          </a:p>
          <a:p>
            <a:pPr indent="0" lvl="0" marL="0" rtl="0" algn="l">
              <a:lnSpc>
                <a:spcPct val="115000"/>
              </a:lnSpc>
              <a:spcBef>
                <a:spcPts val="0"/>
              </a:spcBef>
              <a:spcAft>
                <a:spcPts val="0"/>
              </a:spcAft>
              <a:buNone/>
            </a:pPr>
            <a:r>
              <a:t/>
            </a:r>
            <a:endParaRPr sz="1000">
              <a:latin typeface="Inter Light"/>
              <a:ea typeface="Inter Light"/>
              <a:cs typeface="Inter Light"/>
              <a:sym typeface="Inter Light"/>
            </a:endParaRPr>
          </a:p>
          <a:p>
            <a:pPr indent="0" lvl="0" marL="0" rtl="0" algn="l">
              <a:lnSpc>
                <a:spcPct val="115000"/>
              </a:lnSpc>
              <a:spcBef>
                <a:spcPts val="0"/>
              </a:spcBef>
              <a:spcAft>
                <a:spcPts val="0"/>
              </a:spcAft>
              <a:buNone/>
            </a:pPr>
            <a:r>
              <a:rPr i="1" lang="en" sz="1000">
                <a:latin typeface="Inter Light"/>
                <a:ea typeface="Inter Light"/>
                <a:cs typeface="Inter Light"/>
                <a:sym typeface="Inter Light"/>
              </a:rPr>
              <a:t>- Govern innovation</a:t>
            </a:r>
            <a:endParaRPr i="1" sz="1000">
              <a:latin typeface="Inter Light"/>
              <a:ea typeface="Inter Light"/>
              <a:cs typeface="Inter Light"/>
              <a:sym typeface="Inter Light"/>
            </a:endParaRPr>
          </a:p>
          <a:p>
            <a:pPr indent="0" lvl="0" marL="0" rtl="0" algn="l">
              <a:lnSpc>
                <a:spcPct val="115000"/>
              </a:lnSpc>
              <a:spcBef>
                <a:spcPts val="0"/>
              </a:spcBef>
              <a:spcAft>
                <a:spcPts val="0"/>
              </a:spcAft>
              <a:buNone/>
            </a:pPr>
            <a:r>
              <a:t/>
            </a:r>
            <a:endParaRPr sz="1000">
              <a:latin typeface="Inter Light"/>
              <a:ea typeface="Inter Light"/>
              <a:cs typeface="Inter Light"/>
              <a:sym typeface="Inter Light"/>
            </a:endParaRPr>
          </a:p>
        </p:txBody>
      </p:sp>
      <p:sp>
        <p:nvSpPr>
          <p:cNvPr id="566" name="Google Shape;566;p57"/>
          <p:cNvSpPr txBox="1"/>
          <p:nvPr/>
        </p:nvSpPr>
        <p:spPr>
          <a:xfrm>
            <a:off x="-2818675" y="39505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i="1"/>
          </a:p>
        </p:txBody>
      </p:sp>
      <p:sp>
        <p:nvSpPr>
          <p:cNvPr id="567" name="Google Shape;567;p57"/>
          <p:cNvSpPr txBox="1"/>
          <p:nvPr/>
        </p:nvSpPr>
        <p:spPr>
          <a:xfrm>
            <a:off x="6164474" y="2771643"/>
            <a:ext cx="2784000" cy="446400"/>
          </a:xfrm>
          <a:prstGeom prst="rect">
            <a:avLst/>
          </a:prstGeom>
          <a:noFill/>
          <a:ln>
            <a:noFill/>
          </a:ln>
        </p:spPr>
        <p:txBody>
          <a:bodyPr anchorCtr="0" anchor="t" bIns="91425" lIns="0" spcFirstLastPara="1" rIns="0" wrap="square" tIns="91425">
            <a:spAutoFit/>
          </a:bodyPr>
          <a:lstStyle/>
          <a:p>
            <a:pPr indent="0" lvl="0" marL="0" rtl="0" algn="ctr">
              <a:spcBef>
                <a:spcPts val="0"/>
              </a:spcBef>
              <a:spcAft>
                <a:spcPts val="0"/>
              </a:spcAft>
              <a:buNone/>
            </a:pPr>
            <a:r>
              <a:rPr lang="en" sz="1700">
                <a:solidFill>
                  <a:schemeClr val="dk1"/>
                </a:solidFill>
                <a:latin typeface="Inter"/>
                <a:ea typeface="Inter"/>
                <a:cs typeface="Inter"/>
                <a:sym typeface="Inter"/>
              </a:rPr>
              <a:t>Community &amp; Channels</a:t>
            </a:r>
            <a:endParaRPr sz="1700">
              <a:solidFill>
                <a:schemeClr val="dk1"/>
              </a:solidFill>
              <a:latin typeface="Inter"/>
              <a:ea typeface="Inter"/>
              <a:cs typeface="Inter"/>
              <a:sym typeface="Inter"/>
            </a:endParaRPr>
          </a:p>
        </p:txBody>
      </p:sp>
      <p:sp>
        <p:nvSpPr>
          <p:cNvPr id="568" name="Google Shape;568;p57"/>
          <p:cNvSpPr txBox="1"/>
          <p:nvPr/>
        </p:nvSpPr>
        <p:spPr>
          <a:xfrm>
            <a:off x="6303175" y="3259900"/>
            <a:ext cx="2645400" cy="1577700"/>
          </a:xfrm>
          <a:prstGeom prst="rect">
            <a:avLst/>
          </a:prstGeom>
          <a:noFill/>
          <a:ln>
            <a:noFill/>
          </a:ln>
        </p:spPr>
        <p:txBody>
          <a:bodyPr anchorCtr="0" anchor="t" bIns="91425" lIns="0" spcFirstLastPara="1" rIns="0" wrap="square" tIns="91425">
            <a:spAutoFit/>
          </a:bodyPr>
          <a:lstStyle/>
          <a:p>
            <a:pPr indent="0" lvl="0" marL="0" rtl="0" algn="l">
              <a:lnSpc>
                <a:spcPct val="115000"/>
              </a:lnSpc>
              <a:spcBef>
                <a:spcPts val="0"/>
              </a:spcBef>
              <a:spcAft>
                <a:spcPts val="0"/>
              </a:spcAft>
              <a:buNone/>
            </a:pPr>
            <a:r>
              <a:rPr lang="en" sz="1000">
                <a:latin typeface="Inter Light"/>
                <a:ea typeface="Inter Light"/>
                <a:cs typeface="Inter Light"/>
                <a:sym typeface="Inter Light"/>
              </a:rPr>
              <a:t>LEGO began collaborating with fan communities (Engage AFOLs, Supporting Mindstorms hacks, later launching </a:t>
            </a:r>
            <a:r>
              <a:rPr b="1" i="1" lang="en" sz="1000">
                <a:latin typeface="Inter"/>
                <a:ea typeface="Inter"/>
                <a:cs typeface="Inter"/>
                <a:sym typeface="Inter"/>
              </a:rPr>
              <a:t>LEGO Ideas for user-submitted sets).</a:t>
            </a:r>
            <a:endParaRPr b="1" i="1" sz="1000">
              <a:latin typeface="Inter"/>
              <a:ea typeface="Inter"/>
              <a:cs typeface="Inter"/>
              <a:sym typeface="Inter"/>
            </a:endParaRPr>
          </a:p>
          <a:p>
            <a:pPr indent="0" lvl="0" marL="0" rtl="0" algn="l">
              <a:lnSpc>
                <a:spcPct val="115000"/>
              </a:lnSpc>
              <a:spcBef>
                <a:spcPts val="0"/>
              </a:spcBef>
              <a:spcAft>
                <a:spcPts val="0"/>
              </a:spcAft>
              <a:buNone/>
            </a:pPr>
            <a:r>
              <a:t/>
            </a:r>
            <a:endParaRPr sz="1000">
              <a:latin typeface="Inter Light"/>
              <a:ea typeface="Inter Light"/>
              <a:cs typeface="Inter Light"/>
              <a:sym typeface="Inter Light"/>
            </a:endParaRPr>
          </a:p>
          <a:p>
            <a:pPr indent="0" lvl="0" marL="0" rtl="0" algn="l">
              <a:lnSpc>
                <a:spcPct val="115000"/>
              </a:lnSpc>
              <a:spcBef>
                <a:spcPts val="0"/>
              </a:spcBef>
              <a:spcAft>
                <a:spcPts val="0"/>
              </a:spcAft>
              <a:buNone/>
            </a:pPr>
            <a:r>
              <a:rPr i="1" lang="en" sz="1000">
                <a:latin typeface="Inter Light"/>
                <a:ea typeface="Inter Light"/>
                <a:cs typeface="Inter Light"/>
                <a:sym typeface="Inter Light"/>
              </a:rPr>
              <a:t>- Community as an R&amp;D force</a:t>
            </a:r>
            <a:endParaRPr i="1" sz="1000">
              <a:latin typeface="Inter Light"/>
              <a:ea typeface="Inter Light"/>
              <a:cs typeface="Inter Light"/>
              <a:sym typeface="Inter Light"/>
            </a:endParaRPr>
          </a:p>
          <a:p>
            <a:pPr indent="0" lvl="0" marL="0" rtl="0" algn="l">
              <a:lnSpc>
                <a:spcPct val="115000"/>
              </a:lnSpc>
              <a:spcBef>
                <a:spcPts val="0"/>
              </a:spcBef>
              <a:spcAft>
                <a:spcPts val="0"/>
              </a:spcAft>
              <a:buNone/>
            </a:pPr>
            <a:r>
              <a:t/>
            </a:r>
            <a:endParaRPr sz="1000">
              <a:latin typeface="Inter Light"/>
              <a:ea typeface="Inter Light"/>
              <a:cs typeface="Inter Light"/>
              <a:sym typeface="Inter Light"/>
            </a:endParaRPr>
          </a:p>
          <a:p>
            <a:pPr indent="0" lvl="0" marL="0" rtl="0" algn="l">
              <a:lnSpc>
                <a:spcPct val="115000"/>
              </a:lnSpc>
              <a:spcBef>
                <a:spcPts val="0"/>
              </a:spcBef>
              <a:spcAft>
                <a:spcPts val="0"/>
              </a:spcAft>
              <a:buNone/>
            </a:pPr>
            <a:r>
              <a:t/>
            </a:r>
            <a:endParaRPr sz="1000">
              <a:latin typeface="Inter Light"/>
              <a:ea typeface="Inter Light"/>
              <a:cs typeface="Inter Light"/>
              <a:sym typeface="Inter Light"/>
            </a:endParaRPr>
          </a:p>
        </p:txBody>
      </p:sp>
      <p:sp>
        <p:nvSpPr>
          <p:cNvPr id="569" name="Google Shape;569;p57"/>
          <p:cNvSpPr txBox="1"/>
          <p:nvPr>
            <p:ph type="title"/>
          </p:nvPr>
        </p:nvSpPr>
        <p:spPr>
          <a:xfrm>
            <a:off x="223168" y="1253825"/>
            <a:ext cx="2510700" cy="979200"/>
          </a:xfrm>
          <a:prstGeom prst="rect">
            <a:avLst/>
          </a:prstGeom>
        </p:spPr>
        <p:txBody>
          <a:bodyPr anchorCtr="0" anchor="t" bIns="91425" lIns="0" spcFirstLastPara="1" rIns="0" wrap="square" tIns="91425">
            <a:noAutofit/>
          </a:bodyPr>
          <a:lstStyle/>
          <a:p>
            <a:pPr indent="0" lvl="0" marL="0" rtl="0" algn="l">
              <a:lnSpc>
                <a:spcPct val="115000"/>
              </a:lnSpc>
              <a:spcBef>
                <a:spcPts val="0"/>
              </a:spcBef>
              <a:spcAft>
                <a:spcPts val="0"/>
              </a:spcAft>
              <a:buNone/>
            </a:pPr>
            <a:r>
              <a:rPr lang="en" sz="1700"/>
              <a:t>4.1- </a:t>
            </a:r>
            <a:r>
              <a:rPr lang="en" sz="1700"/>
              <a:t>How did LEGO recover in the mid-2000s? </a:t>
            </a:r>
            <a:endParaRPr sz="1700"/>
          </a:p>
          <a:p>
            <a:pPr indent="0" lvl="0" marL="0" rtl="0" algn="l">
              <a:lnSpc>
                <a:spcPct val="115000"/>
              </a:lnSpc>
              <a:spcBef>
                <a:spcPts val="0"/>
              </a:spcBef>
              <a:spcAft>
                <a:spcPts val="0"/>
              </a:spcAft>
              <a:buNone/>
            </a:pPr>
            <a:r>
              <a:rPr i="1" lang="en" sz="1300">
                <a:solidFill>
                  <a:srgbClr val="000000"/>
                </a:solidFill>
                <a:latin typeface="Inter"/>
                <a:ea typeface="Inter"/>
                <a:cs typeface="Inter"/>
                <a:sym typeface="Inter"/>
              </a:rPr>
              <a:t>(Shahrzad)</a:t>
            </a:r>
            <a:r>
              <a:rPr lang="en" sz="1900">
                <a:solidFill>
                  <a:srgbClr val="000000"/>
                </a:solidFill>
                <a:latin typeface="Inter"/>
                <a:ea typeface="Inter"/>
                <a:cs typeface="Inter"/>
                <a:sym typeface="Inter"/>
              </a:rPr>
              <a:t> </a:t>
            </a:r>
            <a:endParaRPr sz="17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58"/>
          <p:cNvSpPr txBox="1"/>
          <p:nvPr>
            <p:ph idx="12" type="sldNum"/>
          </p:nvPr>
        </p:nvSpPr>
        <p:spPr>
          <a:xfrm>
            <a:off x="8314451" y="64031"/>
            <a:ext cx="548700" cy="292500"/>
          </a:xfrm>
          <a:prstGeom prst="rect">
            <a:avLst/>
          </a:prstGeom>
        </p:spPr>
        <p:txBody>
          <a:bodyPr anchorCtr="0" anchor="t" bIns="91425" lIns="0" spcFirstLastPara="1" rIns="0" wrap="square" tIns="91425">
            <a:spAutoFit/>
          </a:bodyPr>
          <a:lstStyle/>
          <a:p>
            <a:pPr indent="0" lvl="0" marL="0" rtl="0" algn="r">
              <a:spcBef>
                <a:spcPts val="0"/>
              </a:spcBef>
              <a:spcAft>
                <a:spcPts val="0"/>
              </a:spcAft>
              <a:buNone/>
            </a:pPr>
            <a:fld id="{00000000-1234-1234-1234-123412341234}" type="slidenum">
              <a:rPr lang="en"/>
              <a:t>‹#›</a:t>
            </a:fld>
            <a:endParaRPr/>
          </a:p>
        </p:txBody>
      </p:sp>
      <p:sp>
        <p:nvSpPr>
          <p:cNvPr id="575" name="Google Shape;575;p58"/>
          <p:cNvSpPr txBox="1"/>
          <p:nvPr>
            <p:ph type="title"/>
          </p:nvPr>
        </p:nvSpPr>
        <p:spPr>
          <a:xfrm>
            <a:off x="277450" y="533723"/>
            <a:ext cx="2373000" cy="848100"/>
          </a:xfrm>
          <a:prstGeom prst="rect">
            <a:avLst/>
          </a:prstGeom>
        </p:spPr>
        <p:txBody>
          <a:bodyPr anchorCtr="0" anchor="t" bIns="91425" lIns="0" spcFirstLastPara="1" rIns="0" wrap="square" tIns="91425">
            <a:noAutofit/>
          </a:bodyPr>
          <a:lstStyle/>
          <a:p>
            <a:pPr indent="0" lvl="0" marL="0" rtl="0" algn="l">
              <a:spcBef>
                <a:spcPts val="0"/>
              </a:spcBef>
              <a:spcAft>
                <a:spcPts val="0"/>
              </a:spcAft>
              <a:buNone/>
            </a:pPr>
            <a:r>
              <a:rPr lang="en" sz="1900">
                <a:latin typeface="Inter Light"/>
                <a:ea typeface="Inter Light"/>
                <a:cs typeface="Inter Light"/>
                <a:sym typeface="Inter Light"/>
              </a:rPr>
              <a:t>4.2 </a:t>
            </a:r>
            <a:r>
              <a:rPr lang="en" sz="1900">
                <a:solidFill>
                  <a:srgbClr val="000000"/>
                </a:solidFill>
                <a:latin typeface="Inter Light"/>
                <a:ea typeface="Inter Light"/>
                <a:cs typeface="Inter Light"/>
                <a:sym typeface="Inter Light"/>
              </a:rPr>
              <a:t>How is LEGO doing now? </a:t>
            </a:r>
            <a:r>
              <a:rPr i="1" lang="en" sz="1900">
                <a:solidFill>
                  <a:srgbClr val="000000"/>
                </a:solidFill>
                <a:latin typeface="Inter Light"/>
                <a:ea typeface="Inter Light"/>
                <a:cs typeface="Inter Light"/>
                <a:sym typeface="Inter Light"/>
              </a:rPr>
              <a:t>(Gabe</a:t>
            </a:r>
            <a:r>
              <a:rPr i="1" lang="en" sz="1900">
                <a:solidFill>
                  <a:srgbClr val="000000"/>
                </a:solidFill>
                <a:latin typeface="Inter Light"/>
                <a:ea typeface="Inter Light"/>
                <a:cs typeface="Inter Light"/>
                <a:sym typeface="Inter Light"/>
              </a:rPr>
              <a:t>)</a:t>
            </a:r>
            <a:endParaRPr i="1" sz="1900">
              <a:latin typeface="Inter Light"/>
              <a:ea typeface="Inter Light"/>
              <a:cs typeface="Inter Light"/>
              <a:sym typeface="Inter Light"/>
            </a:endParaRPr>
          </a:p>
        </p:txBody>
      </p:sp>
      <p:sp>
        <p:nvSpPr>
          <p:cNvPr id="576" name="Google Shape;576;p58"/>
          <p:cNvSpPr txBox="1"/>
          <p:nvPr>
            <p:ph idx="5" type="body"/>
          </p:nvPr>
        </p:nvSpPr>
        <p:spPr>
          <a:xfrm>
            <a:off x="3209800" y="379697"/>
            <a:ext cx="4296300" cy="4225500"/>
          </a:xfrm>
          <a:prstGeom prst="rect">
            <a:avLst/>
          </a:prstGeom>
        </p:spPr>
        <p:txBody>
          <a:bodyPr anchorCtr="0" anchor="t" bIns="0" lIns="0" spcFirstLastPara="1" rIns="0" wrap="square" tIns="0">
            <a:noAutofit/>
          </a:bodyPr>
          <a:lstStyle/>
          <a:p>
            <a:pPr indent="0" lvl="0" marL="0" rtl="0" algn="l">
              <a:lnSpc>
                <a:spcPct val="150000"/>
              </a:lnSpc>
              <a:spcBef>
                <a:spcPts val="0"/>
              </a:spcBef>
              <a:spcAft>
                <a:spcPts val="0"/>
              </a:spcAft>
              <a:buNone/>
            </a:pPr>
            <a:r>
              <a:rPr b="1" lang="en" sz="1200">
                <a:latin typeface="Inter"/>
                <a:ea typeface="Inter"/>
                <a:cs typeface="Inter"/>
                <a:sym typeface="Inter"/>
              </a:rPr>
              <a:t>LEGO is in a strong position</a:t>
            </a:r>
            <a:endParaRPr b="1" sz="1200">
              <a:latin typeface="Inter"/>
              <a:ea typeface="Inter"/>
              <a:cs typeface="Inter"/>
              <a:sym typeface="Inter"/>
            </a:endParaRPr>
          </a:p>
          <a:p>
            <a:pPr indent="-304800" lvl="0" marL="457200" rtl="0" algn="l">
              <a:lnSpc>
                <a:spcPct val="150000"/>
              </a:lnSpc>
              <a:spcBef>
                <a:spcPts val="800"/>
              </a:spcBef>
              <a:spcAft>
                <a:spcPts val="0"/>
              </a:spcAft>
              <a:buSzPts val="1200"/>
              <a:buChar char="-"/>
            </a:pPr>
            <a:r>
              <a:rPr lang="en" sz="1200"/>
              <a:t>10.193 Billion in free cash flow (2024)</a:t>
            </a:r>
            <a:endParaRPr sz="1200"/>
          </a:p>
          <a:p>
            <a:pPr indent="-304800" lvl="0" marL="457200" rtl="0" algn="l">
              <a:lnSpc>
                <a:spcPct val="150000"/>
              </a:lnSpc>
              <a:spcBef>
                <a:spcPts val="0"/>
              </a:spcBef>
              <a:spcAft>
                <a:spcPts val="0"/>
              </a:spcAft>
              <a:buSzPts val="1200"/>
              <a:buChar char="-"/>
            </a:pPr>
            <a:r>
              <a:rPr lang="en" sz="1200"/>
              <a:t>Revenue</a:t>
            </a:r>
            <a:r>
              <a:rPr lang="en" sz="1200"/>
              <a:t> and profits at </a:t>
            </a:r>
            <a:r>
              <a:rPr lang="en" sz="1200"/>
              <a:t>historic</a:t>
            </a:r>
            <a:r>
              <a:rPr lang="en" sz="1200"/>
              <a:t> highs</a:t>
            </a:r>
            <a:endParaRPr sz="1200"/>
          </a:p>
          <a:p>
            <a:pPr indent="-304800" lvl="1" marL="914400" rtl="0" algn="l">
              <a:lnSpc>
                <a:spcPct val="150000"/>
              </a:lnSpc>
              <a:spcBef>
                <a:spcPts val="0"/>
              </a:spcBef>
              <a:spcAft>
                <a:spcPts val="0"/>
              </a:spcAft>
              <a:buSzPts val="1200"/>
              <a:buChar char="○"/>
            </a:pPr>
            <a:r>
              <a:rPr lang="en" sz="1200"/>
              <a:t>Up 13% from 2023</a:t>
            </a:r>
            <a:endParaRPr sz="1200"/>
          </a:p>
          <a:p>
            <a:pPr indent="-304800" lvl="1" marL="914400" rtl="0" algn="l">
              <a:lnSpc>
                <a:spcPct val="150000"/>
              </a:lnSpc>
              <a:spcBef>
                <a:spcPts val="0"/>
              </a:spcBef>
              <a:spcAft>
                <a:spcPts val="0"/>
              </a:spcAft>
              <a:buSzPts val="1200"/>
              <a:buChar char="○"/>
            </a:pPr>
            <a:r>
              <a:rPr lang="en" sz="1200"/>
              <a:t>12% Increase in consumer sales</a:t>
            </a:r>
            <a:endParaRPr sz="1200"/>
          </a:p>
          <a:p>
            <a:pPr indent="-304800" lvl="0" marL="457200" rtl="0" algn="l">
              <a:lnSpc>
                <a:spcPct val="150000"/>
              </a:lnSpc>
              <a:spcBef>
                <a:spcPts val="0"/>
              </a:spcBef>
              <a:spcAft>
                <a:spcPts val="0"/>
              </a:spcAft>
              <a:buSzPts val="1200"/>
              <a:buChar char="-"/>
            </a:pPr>
            <a:r>
              <a:rPr lang="en" sz="1200"/>
              <a:t>Growth in all major metrics</a:t>
            </a:r>
            <a:endParaRPr sz="1200"/>
          </a:p>
          <a:p>
            <a:pPr indent="-304800" lvl="0" marL="457200" rtl="0" algn="l">
              <a:lnSpc>
                <a:spcPct val="150000"/>
              </a:lnSpc>
              <a:spcBef>
                <a:spcPts val="0"/>
              </a:spcBef>
              <a:spcAft>
                <a:spcPts val="0"/>
              </a:spcAft>
              <a:buSzPts val="1200"/>
              <a:buChar char="-"/>
            </a:pPr>
            <a:r>
              <a:rPr lang="en" sz="1200"/>
              <a:t>Investments in sustainability and expansion </a:t>
            </a:r>
            <a:endParaRPr sz="1200"/>
          </a:p>
          <a:p>
            <a:pPr indent="-304800" lvl="1" marL="914400" rtl="0" algn="l">
              <a:lnSpc>
                <a:spcPct val="150000"/>
              </a:lnSpc>
              <a:spcBef>
                <a:spcPts val="0"/>
              </a:spcBef>
              <a:spcAft>
                <a:spcPts val="0"/>
              </a:spcAft>
              <a:buSzPts val="1200"/>
              <a:buChar char="○"/>
            </a:pPr>
            <a:r>
              <a:rPr lang="en" sz="1200"/>
              <a:t>½ material purchased were from sustainable sources</a:t>
            </a:r>
            <a:endParaRPr sz="1200"/>
          </a:p>
          <a:p>
            <a:pPr indent="-304800" lvl="1" marL="914400" rtl="0" algn="l">
              <a:lnSpc>
                <a:spcPct val="150000"/>
              </a:lnSpc>
              <a:spcBef>
                <a:spcPts val="0"/>
              </a:spcBef>
              <a:spcAft>
                <a:spcPts val="0"/>
              </a:spcAft>
              <a:buSzPts val="1200"/>
              <a:buChar char="○"/>
            </a:pPr>
            <a:r>
              <a:rPr lang="en" sz="1200"/>
              <a:t>New regional distribution centers (Belgium and </a:t>
            </a:r>
            <a:r>
              <a:rPr lang="en" sz="1200"/>
              <a:t>Vietnam</a:t>
            </a:r>
            <a:r>
              <a:rPr lang="en" sz="1200"/>
              <a:t>)</a:t>
            </a:r>
            <a:endParaRPr sz="1200"/>
          </a:p>
          <a:p>
            <a:pPr indent="-304800" lvl="1" marL="914400" rtl="0" algn="l">
              <a:lnSpc>
                <a:spcPct val="150000"/>
              </a:lnSpc>
              <a:spcBef>
                <a:spcPts val="0"/>
              </a:spcBef>
              <a:spcAft>
                <a:spcPts val="0"/>
              </a:spcAft>
              <a:buSzPts val="1200"/>
              <a:buChar char="○"/>
            </a:pPr>
            <a:r>
              <a:rPr lang="en" sz="1200"/>
              <a:t>New factories (</a:t>
            </a:r>
            <a:r>
              <a:rPr lang="en" sz="1200"/>
              <a:t>Vietnam</a:t>
            </a:r>
            <a:r>
              <a:rPr lang="en" sz="1200"/>
              <a:t> and U.S.)</a:t>
            </a:r>
            <a:endParaRPr sz="1200"/>
          </a:p>
          <a:p>
            <a:pPr indent="-304800" lvl="1" marL="914400" rtl="0" algn="l">
              <a:lnSpc>
                <a:spcPct val="150000"/>
              </a:lnSpc>
              <a:spcBef>
                <a:spcPts val="0"/>
              </a:spcBef>
              <a:spcAft>
                <a:spcPts val="0"/>
              </a:spcAft>
              <a:buSzPts val="1200"/>
              <a:buChar char="○"/>
            </a:pPr>
            <a:r>
              <a:rPr lang="en" sz="1200"/>
              <a:t>Existing</a:t>
            </a:r>
            <a:r>
              <a:rPr lang="en" sz="1200"/>
              <a:t> factory </a:t>
            </a:r>
            <a:r>
              <a:rPr lang="en" sz="1200"/>
              <a:t>expansion (China, Hungary, Mexico)</a:t>
            </a:r>
            <a:endParaRPr sz="1200"/>
          </a:p>
          <a:p>
            <a:pPr indent="-304800" lvl="0" marL="457200" rtl="0" algn="l">
              <a:lnSpc>
                <a:spcPct val="150000"/>
              </a:lnSpc>
              <a:spcBef>
                <a:spcPts val="0"/>
              </a:spcBef>
              <a:spcAft>
                <a:spcPts val="0"/>
              </a:spcAft>
              <a:buSzPts val="1200"/>
              <a:buChar char="-"/>
            </a:pPr>
            <a:r>
              <a:rPr lang="en" sz="1200"/>
              <a:t>Lots of product innovation </a:t>
            </a:r>
            <a:endParaRPr sz="1200"/>
          </a:p>
          <a:p>
            <a:pPr indent="-304800" lvl="1" marL="914400" rtl="0" algn="l">
              <a:lnSpc>
                <a:spcPct val="150000"/>
              </a:lnSpc>
              <a:spcBef>
                <a:spcPts val="0"/>
              </a:spcBef>
              <a:spcAft>
                <a:spcPts val="0"/>
              </a:spcAft>
              <a:buSzPts val="1200"/>
              <a:buChar char="○"/>
            </a:pPr>
            <a:r>
              <a:rPr lang="en" sz="1200"/>
              <a:t>840 products, 46% were new in 2024</a:t>
            </a:r>
            <a:endParaRPr sz="1200"/>
          </a:p>
        </p:txBody>
      </p:sp>
      <p:pic>
        <p:nvPicPr>
          <p:cNvPr id="577" name="Google Shape;577;p58"/>
          <p:cNvPicPr preferRelativeResize="0"/>
          <p:nvPr/>
        </p:nvPicPr>
        <p:blipFill rotWithShape="1">
          <a:blip r:embed="rId3">
            <a:alphaModFix/>
          </a:blip>
          <a:srcRect b="6625" l="0" r="0" t="2490"/>
          <a:stretch/>
        </p:blipFill>
        <p:spPr>
          <a:xfrm>
            <a:off x="528125" y="1381825"/>
            <a:ext cx="1682625" cy="3413376"/>
          </a:xfrm>
          <a:prstGeom prst="rect">
            <a:avLst/>
          </a:prstGeom>
          <a:noFill/>
          <a:ln>
            <a:noFill/>
          </a:ln>
        </p:spPr>
      </p:pic>
      <p:pic>
        <p:nvPicPr>
          <p:cNvPr id="578" name="Google Shape;578;p58"/>
          <p:cNvPicPr preferRelativeResize="0"/>
          <p:nvPr/>
        </p:nvPicPr>
        <p:blipFill>
          <a:blip r:embed="rId4">
            <a:alphaModFix/>
          </a:blip>
          <a:stretch>
            <a:fillRect/>
          </a:stretch>
        </p:blipFill>
        <p:spPr>
          <a:xfrm>
            <a:off x="5398175" y="298513"/>
            <a:ext cx="3391940" cy="46055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576"/>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78"/>
                                        </p:tgtEl>
                                        <p:attrNameLst>
                                          <p:attrName>style.visibility</p:attrName>
                                        </p:attrNameLst>
                                      </p:cBhvr>
                                      <p:to>
                                        <p:strVal val="visible"/>
                                      </p:to>
                                    </p:set>
                                    <p:animEffect filter="fade" transition="in">
                                      <p:cBhvr>
                                        <p:cTn dur="1000"/>
                                        <p:tgtEl>
                                          <p:spTgt spid="5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59"/>
          <p:cNvSpPr txBox="1"/>
          <p:nvPr>
            <p:ph type="title"/>
          </p:nvPr>
        </p:nvSpPr>
        <p:spPr>
          <a:xfrm>
            <a:off x="272350" y="213150"/>
            <a:ext cx="6493800" cy="3382800"/>
          </a:xfrm>
          <a:prstGeom prst="rect">
            <a:avLst/>
          </a:prstGeom>
        </p:spPr>
        <p:txBody>
          <a:bodyPr anchorCtr="0" anchor="b" bIns="91425" lIns="0" spcFirstLastPara="1" rIns="0" wrap="square" tIns="91425">
            <a:noAutofit/>
          </a:bodyPr>
          <a:lstStyle/>
          <a:p>
            <a:pPr indent="0" lvl="0" marL="0" rtl="0" algn="l">
              <a:spcBef>
                <a:spcPts val="0"/>
              </a:spcBef>
              <a:spcAft>
                <a:spcPts val="0"/>
              </a:spcAft>
              <a:buNone/>
            </a:pPr>
            <a:r>
              <a:rPr lang="en"/>
              <a:t>Any questions?</a:t>
            </a:r>
            <a:endParaRPr/>
          </a:p>
          <a:p>
            <a:pPr indent="0" lvl="0" marL="0" rtl="0" algn="l">
              <a:spcBef>
                <a:spcPts val="0"/>
              </a:spcBef>
              <a:spcAft>
                <a:spcPts val="0"/>
              </a:spcAft>
              <a:buNone/>
            </a:pPr>
            <a:r>
              <a:rPr lang="en" sz="2500"/>
              <a:t>Thanks for Listening to our presentation!</a:t>
            </a:r>
            <a:endParaRPr sz="2500"/>
          </a:p>
        </p:txBody>
      </p:sp>
      <p:sp>
        <p:nvSpPr>
          <p:cNvPr id="584" name="Google Shape;584;p59"/>
          <p:cNvSpPr txBox="1"/>
          <p:nvPr>
            <p:ph idx="12" type="sldNum"/>
          </p:nvPr>
        </p:nvSpPr>
        <p:spPr>
          <a:xfrm>
            <a:off x="8314451" y="64031"/>
            <a:ext cx="548700" cy="292500"/>
          </a:xfrm>
          <a:prstGeom prst="rect">
            <a:avLst/>
          </a:prstGeom>
        </p:spPr>
        <p:txBody>
          <a:bodyPr anchorCtr="0" anchor="t" bIns="91425" lIns="0" spcFirstLastPara="1" rIns="0" wrap="square" tIns="91425">
            <a:spAutoFit/>
          </a:bodyPr>
          <a:lstStyle/>
          <a:p>
            <a:pPr indent="0" lvl="0" marL="0" rtl="0" algn="r">
              <a:spcBef>
                <a:spcPts val="0"/>
              </a:spcBef>
              <a:spcAft>
                <a:spcPts val="0"/>
              </a:spcAft>
              <a:buNone/>
            </a:pPr>
            <a:fld id="{00000000-1234-1234-1234-123412341234}" type="slidenum">
              <a:rPr lang="en"/>
              <a:t>‹#›</a:t>
            </a:fld>
            <a:endParaRPr/>
          </a:p>
        </p:txBody>
      </p:sp>
      <p:pic>
        <p:nvPicPr>
          <p:cNvPr id="585" name="Google Shape;585;p59" title="lego_PNG51.png"/>
          <p:cNvPicPr preferRelativeResize="0"/>
          <p:nvPr/>
        </p:nvPicPr>
        <p:blipFill>
          <a:blip r:embed="rId3">
            <a:alphaModFix/>
          </a:blip>
          <a:stretch>
            <a:fillRect/>
          </a:stretch>
        </p:blipFill>
        <p:spPr>
          <a:xfrm>
            <a:off x="7213424" y="2336153"/>
            <a:ext cx="1295400" cy="1905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46"/>
          <p:cNvSpPr txBox="1"/>
          <p:nvPr>
            <p:ph type="title"/>
          </p:nvPr>
        </p:nvSpPr>
        <p:spPr>
          <a:xfrm>
            <a:off x="296550" y="850675"/>
            <a:ext cx="2279700" cy="1726500"/>
          </a:xfrm>
          <a:prstGeom prst="rect">
            <a:avLst/>
          </a:prstGeom>
        </p:spPr>
        <p:txBody>
          <a:bodyPr anchorCtr="0" anchor="t" bIns="91425" lIns="0" spcFirstLastPara="1" rIns="0" wrap="square" tIns="91425">
            <a:noAutofit/>
          </a:bodyPr>
          <a:lstStyle/>
          <a:p>
            <a:pPr indent="0" lvl="0" marL="0" rtl="0" algn="l">
              <a:spcBef>
                <a:spcPts val="0"/>
              </a:spcBef>
              <a:spcAft>
                <a:spcPts val="0"/>
              </a:spcAft>
              <a:buNone/>
            </a:pPr>
            <a:r>
              <a:rPr lang="en"/>
              <a:t>Agenda</a:t>
            </a:r>
            <a:endParaRPr/>
          </a:p>
        </p:txBody>
      </p:sp>
      <p:sp>
        <p:nvSpPr>
          <p:cNvPr id="403" name="Google Shape;403;p46"/>
          <p:cNvSpPr txBox="1"/>
          <p:nvPr>
            <p:ph idx="1" type="subTitle"/>
          </p:nvPr>
        </p:nvSpPr>
        <p:spPr>
          <a:xfrm>
            <a:off x="3851725" y="792850"/>
            <a:ext cx="5013900" cy="4258500"/>
          </a:xfrm>
          <a:prstGeom prst="rect">
            <a:avLst/>
          </a:prstGeom>
        </p:spPr>
        <p:txBody>
          <a:bodyPr anchorCtr="0" anchor="t" bIns="91425" lIns="0" spcFirstLastPara="1" rIns="0" wrap="square" tIns="91425">
            <a:spAutoFit/>
          </a:bodyPr>
          <a:lstStyle/>
          <a:p>
            <a:pPr indent="-298450" lvl="0" marL="457200" marR="0" rtl="0" algn="l">
              <a:lnSpc>
                <a:spcPct val="200000"/>
              </a:lnSpc>
              <a:spcBef>
                <a:spcPts val="0"/>
              </a:spcBef>
              <a:spcAft>
                <a:spcPts val="0"/>
              </a:spcAft>
              <a:buClr>
                <a:schemeClr val="dk1"/>
              </a:buClr>
              <a:buSzPts val="1100"/>
              <a:buFont typeface="Inter"/>
              <a:buAutoNum type="arabicPeriod"/>
            </a:pPr>
            <a:r>
              <a:rPr b="1" lang="en" sz="1100">
                <a:latin typeface="Inter"/>
                <a:ea typeface="Inter"/>
                <a:cs typeface="Inter"/>
                <a:sym typeface="Inter"/>
              </a:rPr>
              <a:t>What business was LEGO originally in, and what made it successful? Slide 3</a:t>
            </a:r>
            <a:endParaRPr b="1" sz="1100">
              <a:latin typeface="Inter"/>
              <a:ea typeface="Inter"/>
              <a:cs typeface="Inter"/>
              <a:sym typeface="Inter"/>
            </a:endParaRPr>
          </a:p>
          <a:p>
            <a:pPr indent="-298450" lvl="1" marL="914400" marR="0" rtl="0" algn="l">
              <a:lnSpc>
                <a:spcPct val="200000"/>
              </a:lnSpc>
              <a:spcBef>
                <a:spcPts val="0"/>
              </a:spcBef>
              <a:spcAft>
                <a:spcPts val="0"/>
              </a:spcAft>
              <a:buSzPts val="1100"/>
              <a:buFont typeface="Inter"/>
              <a:buAutoNum type="arabicPeriod"/>
            </a:pPr>
            <a:r>
              <a:rPr lang="en" sz="1100"/>
              <a:t>How did LEGO build its reputation in the toy market? Slide 2</a:t>
            </a:r>
            <a:endParaRPr sz="1100"/>
          </a:p>
          <a:p>
            <a:pPr indent="-298450" lvl="0" marL="457200" marR="0" rtl="0" algn="l">
              <a:lnSpc>
                <a:spcPct val="200000"/>
              </a:lnSpc>
              <a:spcBef>
                <a:spcPts val="0"/>
              </a:spcBef>
              <a:spcAft>
                <a:spcPts val="0"/>
              </a:spcAft>
              <a:buClr>
                <a:schemeClr val="dk1"/>
              </a:buClr>
              <a:buSzPts val="1100"/>
              <a:buFont typeface="Inter"/>
              <a:buAutoNum type="arabicPeriod"/>
            </a:pPr>
            <a:r>
              <a:rPr b="1" lang="en" sz="1100">
                <a:latin typeface="Inter"/>
                <a:ea typeface="Inter"/>
                <a:cs typeface="Inter"/>
                <a:sym typeface="Inter"/>
              </a:rPr>
              <a:t>How did LEGO drift away from its core business? Slide 4</a:t>
            </a:r>
            <a:endParaRPr b="1" sz="1100">
              <a:latin typeface="Inter"/>
              <a:ea typeface="Inter"/>
              <a:cs typeface="Inter"/>
              <a:sym typeface="Inter"/>
            </a:endParaRPr>
          </a:p>
          <a:p>
            <a:pPr indent="-298450" lvl="1" marL="914400" marR="0" rtl="0" algn="l">
              <a:lnSpc>
                <a:spcPct val="200000"/>
              </a:lnSpc>
              <a:spcBef>
                <a:spcPts val="0"/>
              </a:spcBef>
              <a:spcAft>
                <a:spcPts val="0"/>
              </a:spcAft>
              <a:buSzPts val="1100"/>
              <a:buFont typeface="Inter"/>
              <a:buAutoNum type="arabicPeriod"/>
            </a:pPr>
            <a:r>
              <a:rPr lang="en" sz="1100"/>
              <a:t>What new directions did it pursue in the 1990s and early 2000s? Slide 4</a:t>
            </a:r>
            <a:endParaRPr sz="1100"/>
          </a:p>
          <a:p>
            <a:pPr indent="-298450" lvl="0" marL="457200" marR="0" rtl="0" algn="l">
              <a:lnSpc>
                <a:spcPct val="200000"/>
              </a:lnSpc>
              <a:spcBef>
                <a:spcPts val="0"/>
              </a:spcBef>
              <a:spcAft>
                <a:spcPts val="0"/>
              </a:spcAft>
              <a:buClr>
                <a:schemeClr val="dk1"/>
              </a:buClr>
              <a:buSzPts val="1100"/>
              <a:buFont typeface="Inter"/>
              <a:buAutoNum type="arabicPeriod"/>
            </a:pPr>
            <a:r>
              <a:rPr b="1" lang="en" sz="1100">
                <a:latin typeface="Inter"/>
                <a:ea typeface="Inter"/>
                <a:cs typeface="Inter"/>
                <a:sym typeface="Inter"/>
              </a:rPr>
              <a:t>What problems pushed LEGO close to failure? Slides 8-11</a:t>
            </a:r>
            <a:endParaRPr b="1" sz="1100">
              <a:latin typeface="Inter"/>
              <a:ea typeface="Inter"/>
              <a:cs typeface="Inter"/>
              <a:sym typeface="Inter"/>
            </a:endParaRPr>
          </a:p>
          <a:p>
            <a:pPr indent="-298450" lvl="1" marL="914400" rtl="0" algn="l">
              <a:lnSpc>
                <a:spcPct val="200000"/>
              </a:lnSpc>
              <a:spcBef>
                <a:spcPts val="0"/>
              </a:spcBef>
              <a:spcAft>
                <a:spcPts val="0"/>
              </a:spcAft>
              <a:buSzPts val="1100"/>
              <a:buFont typeface="Inter"/>
              <a:buAutoNum type="arabicPeriod"/>
            </a:pPr>
            <a:r>
              <a:rPr lang="en" sz="1100"/>
              <a:t>Why weren’t their new strategies working? Slide 12</a:t>
            </a:r>
            <a:endParaRPr b="1" sz="1100">
              <a:latin typeface="Inter"/>
              <a:ea typeface="Inter"/>
              <a:cs typeface="Inter"/>
              <a:sym typeface="Inter"/>
            </a:endParaRPr>
          </a:p>
          <a:p>
            <a:pPr indent="-298450" lvl="0" marL="457200" marR="0" rtl="0" algn="l">
              <a:lnSpc>
                <a:spcPct val="200000"/>
              </a:lnSpc>
              <a:spcBef>
                <a:spcPts val="0"/>
              </a:spcBef>
              <a:spcAft>
                <a:spcPts val="0"/>
              </a:spcAft>
              <a:buClr>
                <a:schemeClr val="dk1"/>
              </a:buClr>
              <a:buSzPts val="1100"/>
              <a:buFont typeface="Inter"/>
              <a:buAutoNum type="arabicPeriod"/>
            </a:pPr>
            <a:r>
              <a:rPr b="1" lang="en" sz="1100">
                <a:latin typeface="Inter"/>
                <a:ea typeface="Inter"/>
                <a:cs typeface="Inter"/>
                <a:sym typeface="Inter"/>
              </a:rPr>
              <a:t>What lessons and changes came from LEGO’s turnaround? </a:t>
            </a:r>
            <a:endParaRPr b="1" sz="1100">
              <a:latin typeface="Inter"/>
              <a:ea typeface="Inter"/>
              <a:cs typeface="Inter"/>
              <a:sym typeface="Inter"/>
            </a:endParaRPr>
          </a:p>
          <a:p>
            <a:pPr indent="-298450" lvl="1" marL="914400" rtl="0" algn="l">
              <a:lnSpc>
                <a:spcPct val="200000"/>
              </a:lnSpc>
              <a:spcBef>
                <a:spcPts val="0"/>
              </a:spcBef>
              <a:spcAft>
                <a:spcPts val="0"/>
              </a:spcAft>
              <a:buSzPts val="1100"/>
              <a:buFont typeface="Inter"/>
              <a:buAutoNum type="arabicPeriod"/>
            </a:pPr>
            <a:r>
              <a:rPr lang="en" sz="1100"/>
              <a:t>How did LEGO recover in the mid-2000s?</a:t>
            </a:r>
            <a:endParaRPr sz="1100"/>
          </a:p>
          <a:p>
            <a:pPr indent="-298450" lvl="1" marL="914400" rtl="0" algn="l">
              <a:lnSpc>
                <a:spcPct val="200000"/>
              </a:lnSpc>
              <a:spcBef>
                <a:spcPts val="0"/>
              </a:spcBef>
              <a:spcAft>
                <a:spcPts val="0"/>
              </a:spcAft>
              <a:buSzPts val="1100"/>
              <a:buFont typeface="Inter"/>
              <a:buAutoNum type="arabicPeriod"/>
            </a:pPr>
            <a:r>
              <a:rPr lang="en" sz="1100"/>
              <a:t>How is LEGO doing now?</a:t>
            </a:r>
            <a:endParaRPr b="1" sz="1100">
              <a:latin typeface="Inter"/>
              <a:ea typeface="Inter"/>
              <a:cs typeface="Inter"/>
              <a:sym typeface="Inter"/>
            </a:endParaRPr>
          </a:p>
          <a:p>
            <a:pPr indent="0" lvl="0" marL="0" marR="0" rtl="0" algn="l">
              <a:lnSpc>
                <a:spcPct val="200000"/>
              </a:lnSpc>
              <a:spcBef>
                <a:spcPts val="1400"/>
              </a:spcBef>
              <a:spcAft>
                <a:spcPts val="0"/>
              </a:spcAft>
              <a:buNone/>
            </a:pPr>
            <a:r>
              <a:t/>
            </a:r>
            <a:endParaRPr sz="1100"/>
          </a:p>
        </p:txBody>
      </p:sp>
      <p:sp>
        <p:nvSpPr>
          <p:cNvPr id="404" name="Google Shape;404;p46"/>
          <p:cNvSpPr txBox="1"/>
          <p:nvPr>
            <p:ph idx="12" type="sldNum"/>
          </p:nvPr>
        </p:nvSpPr>
        <p:spPr>
          <a:xfrm>
            <a:off x="8314451" y="64031"/>
            <a:ext cx="548700" cy="292500"/>
          </a:xfrm>
          <a:prstGeom prst="rect">
            <a:avLst/>
          </a:prstGeom>
        </p:spPr>
        <p:txBody>
          <a:bodyPr anchorCtr="0" anchor="t" bIns="91425" lIns="0" spcFirstLastPara="1" rIns="0" wrap="square" tIns="91425">
            <a:sp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47"/>
          <p:cNvSpPr txBox="1"/>
          <p:nvPr>
            <p:ph idx="12" type="sldNum"/>
          </p:nvPr>
        </p:nvSpPr>
        <p:spPr>
          <a:xfrm>
            <a:off x="8277712" y="64031"/>
            <a:ext cx="548700" cy="292500"/>
          </a:xfrm>
          <a:prstGeom prst="rect">
            <a:avLst/>
          </a:prstGeom>
        </p:spPr>
        <p:txBody>
          <a:bodyPr anchorCtr="0" anchor="t" bIns="91425" lIns="0" spcFirstLastPara="1" rIns="0" wrap="square" tIns="91425">
            <a:spAutoFit/>
          </a:bodyPr>
          <a:lstStyle/>
          <a:p>
            <a:pPr indent="0" lvl="0" marL="0" rtl="0" algn="r">
              <a:spcBef>
                <a:spcPts val="0"/>
              </a:spcBef>
              <a:spcAft>
                <a:spcPts val="0"/>
              </a:spcAft>
              <a:buNone/>
            </a:pPr>
            <a:fld id="{00000000-1234-1234-1234-123412341234}" type="slidenum">
              <a:rPr lang="en"/>
              <a:t>‹#›</a:t>
            </a:fld>
            <a:endParaRPr/>
          </a:p>
        </p:txBody>
      </p:sp>
      <p:sp>
        <p:nvSpPr>
          <p:cNvPr id="410" name="Google Shape;410;p47"/>
          <p:cNvSpPr txBox="1"/>
          <p:nvPr>
            <p:ph type="title"/>
          </p:nvPr>
        </p:nvSpPr>
        <p:spPr>
          <a:xfrm>
            <a:off x="223168" y="1253825"/>
            <a:ext cx="2510700" cy="979200"/>
          </a:xfrm>
          <a:prstGeom prst="rect">
            <a:avLst/>
          </a:prstGeom>
        </p:spPr>
        <p:txBody>
          <a:bodyPr anchorCtr="0" anchor="t" bIns="91425" lIns="0" spcFirstLastPara="1" rIns="0" wrap="square" tIns="91425">
            <a:noAutofit/>
          </a:bodyPr>
          <a:lstStyle/>
          <a:p>
            <a:pPr indent="0" lvl="0" marL="0" rtl="0" algn="l">
              <a:lnSpc>
                <a:spcPct val="115000"/>
              </a:lnSpc>
              <a:spcBef>
                <a:spcPts val="0"/>
              </a:spcBef>
              <a:spcAft>
                <a:spcPts val="0"/>
              </a:spcAft>
              <a:buNone/>
            </a:pPr>
            <a:r>
              <a:rPr lang="en" sz="1700"/>
              <a:t>1 - Business Description</a:t>
            </a:r>
            <a:endParaRPr sz="1700"/>
          </a:p>
          <a:p>
            <a:pPr indent="0" lvl="0" marL="0" rtl="0" algn="l">
              <a:lnSpc>
                <a:spcPct val="115000"/>
              </a:lnSpc>
              <a:spcBef>
                <a:spcPts val="0"/>
              </a:spcBef>
              <a:spcAft>
                <a:spcPts val="0"/>
              </a:spcAft>
              <a:buNone/>
            </a:pPr>
            <a:r>
              <a:t/>
            </a:r>
            <a:endParaRPr sz="1700">
              <a:solidFill>
                <a:srgbClr val="000000"/>
              </a:solidFill>
              <a:latin typeface="Inter Light"/>
              <a:ea typeface="Inter Light"/>
              <a:cs typeface="Inter Light"/>
              <a:sym typeface="Inter Light"/>
            </a:endParaRPr>
          </a:p>
          <a:p>
            <a:pPr indent="0" lvl="0" marL="0" rtl="0" algn="l">
              <a:lnSpc>
                <a:spcPct val="115000"/>
              </a:lnSpc>
              <a:spcBef>
                <a:spcPts val="0"/>
              </a:spcBef>
              <a:spcAft>
                <a:spcPts val="0"/>
              </a:spcAft>
              <a:buNone/>
            </a:pPr>
            <a:r>
              <a:rPr lang="en" sz="1700">
                <a:solidFill>
                  <a:srgbClr val="000000"/>
                </a:solidFill>
                <a:latin typeface="Inter Light"/>
                <a:ea typeface="Inter Light"/>
                <a:cs typeface="Inter Light"/>
                <a:sym typeface="Inter Light"/>
              </a:rPr>
              <a:t>What business was LEGO originally in, </a:t>
            </a:r>
            <a:endParaRPr sz="1700">
              <a:solidFill>
                <a:srgbClr val="000000"/>
              </a:solidFill>
              <a:latin typeface="Inter Light"/>
              <a:ea typeface="Inter Light"/>
              <a:cs typeface="Inter Light"/>
              <a:sym typeface="Inter Light"/>
            </a:endParaRPr>
          </a:p>
          <a:p>
            <a:pPr indent="0" lvl="0" marL="0" rtl="0" algn="l">
              <a:lnSpc>
                <a:spcPct val="115000"/>
              </a:lnSpc>
              <a:spcBef>
                <a:spcPts val="0"/>
              </a:spcBef>
              <a:spcAft>
                <a:spcPts val="0"/>
              </a:spcAft>
              <a:buNone/>
            </a:pPr>
            <a:r>
              <a:rPr lang="en" sz="1700">
                <a:solidFill>
                  <a:srgbClr val="000000"/>
                </a:solidFill>
                <a:latin typeface="Inter Light"/>
                <a:ea typeface="Inter Light"/>
                <a:cs typeface="Inter Light"/>
                <a:sym typeface="Inter Light"/>
              </a:rPr>
              <a:t>and what made it successful?</a:t>
            </a:r>
            <a:endParaRPr sz="1700">
              <a:solidFill>
                <a:srgbClr val="000000"/>
              </a:solidFill>
              <a:latin typeface="Inter Light"/>
              <a:ea typeface="Inter Light"/>
              <a:cs typeface="Inter Light"/>
              <a:sym typeface="Inter Light"/>
            </a:endParaRPr>
          </a:p>
          <a:p>
            <a:pPr indent="0" lvl="0" marL="0" rtl="0" algn="l">
              <a:lnSpc>
                <a:spcPct val="115000"/>
              </a:lnSpc>
              <a:spcBef>
                <a:spcPts val="0"/>
              </a:spcBef>
              <a:spcAft>
                <a:spcPts val="0"/>
              </a:spcAft>
              <a:buNone/>
            </a:pPr>
            <a:r>
              <a:rPr i="1" lang="en" sz="1300">
                <a:solidFill>
                  <a:srgbClr val="000000"/>
                </a:solidFill>
              </a:rPr>
              <a:t>(Shahrzad)</a:t>
            </a:r>
            <a:r>
              <a:rPr lang="en" sz="1900">
                <a:solidFill>
                  <a:srgbClr val="000000"/>
                </a:solidFill>
              </a:rPr>
              <a:t> </a:t>
            </a:r>
            <a:endParaRPr sz="1700">
              <a:solidFill>
                <a:srgbClr val="000000"/>
              </a:solidFill>
              <a:latin typeface="Inter Light"/>
              <a:ea typeface="Inter Light"/>
              <a:cs typeface="Inter Light"/>
              <a:sym typeface="Inter Light"/>
            </a:endParaRPr>
          </a:p>
        </p:txBody>
      </p:sp>
      <p:sp>
        <p:nvSpPr>
          <p:cNvPr id="411" name="Google Shape;411;p47"/>
          <p:cNvSpPr txBox="1"/>
          <p:nvPr>
            <p:ph idx="4" type="body"/>
          </p:nvPr>
        </p:nvSpPr>
        <p:spPr>
          <a:xfrm>
            <a:off x="5636650" y="2206150"/>
            <a:ext cx="3108300" cy="10713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a:solidFill>
                  <a:srgbClr val="000000"/>
                </a:solidFill>
              </a:rPr>
              <a:t>In 1947, the founder purchased a plastic injection molding machine </a:t>
            </a:r>
            <a:endParaRPr>
              <a:solidFill>
                <a:srgbClr val="000000"/>
              </a:solidFill>
            </a:endParaRPr>
          </a:p>
          <a:p>
            <a:pPr indent="0" lvl="0" marL="0" rtl="0" algn="l">
              <a:lnSpc>
                <a:spcPct val="115000"/>
              </a:lnSpc>
              <a:spcBef>
                <a:spcPts val="0"/>
              </a:spcBef>
              <a:spcAft>
                <a:spcPts val="0"/>
              </a:spcAft>
              <a:buNone/>
            </a:pPr>
            <a:r>
              <a:t/>
            </a:r>
            <a:endParaRPr>
              <a:solidFill>
                <a:srgbClr val="000000"/>
              </a:solidFill>
            </a:endParaRPr>
          </a:p>
          <a:p>
            <a:pPr indent="-292100" lvl="0" marL="457200" rtl="0" algn="l">
              <a:lnSpc>
                <a:spcPct val="115000"/>
              </a:lnSpc>
              <a:spcBef>
                <a:spcPts val="0"/>
              </a:spcBef>
              <a:spcAft>
                <a:spcPts val="0"/>
              </a:spcAft>
              <a:buClr>
                <a:srgbClr val="000000"/>
              </a:buClr>
              <a:buSzPts val="1000"/>
              <a:buChar char="-"/>
            </a:pPr>
            <a:r>
              <a:rPr lang="en">
                <a:solidFill>
                  <a:srgbClr val="000000"/>
                </a:solidFill>
              </a:rPr>
              <a:t>In 1949, the company began producing interlocking plastic bricks</a:t>
            </a:r>
            <a:endParaRPr>
              <a:solidFill>
                <a:srgbClr val="000000"/>
              </a:solidFill>
            </a:endParaRPr>
          </a:p>
          <a:p>
            <a:pPr indent="-292100" lvl="0" marL="457200" rtl="0" algn="l">
              <a:lnSpc>
                <a:spcPct val="115000"/>
              </a:lnSpc>
              <a:spcBef>
                <a:spcPts val="0"/>
              </a:spcBef>
              <a:spcAft>
                <a:spcPts val="0"/>
              </a:spcAft>
              <a:buClr>
                <a:srgbClr val="000000"/>
              </a:buClr>
              <a:buSzPts val="1000"/>
              <a:buChar char="-"/>
            </a:pPr>
            <a:r>
              <a:rPr lang="en">
                <a:solidFill>
                  <a:srgbClr val="000000"/>
                </a:solidFill>
              </a:rPr>
              <a:t>1958, patented the lego brick and its interlocking mechanism</a:t>
            </a:r>
            <a:endParaRPr>
              <a:solidFill>
                <a:srgbClr val="000000"/>
              </a:solidFill>
            </a:endParaRPr>
          </a:p>
        </p:txBody>
      </p:sp>
      <p:sp>
        <p:nvSpPr>
          <p:cNvPr id="412" name="Google Shape;412;p47"/>
          <p:cNvSpPr txBox="1"/>
          <p:nvPr>
            <p:ph idx="5" type="body"/>
          </p:nvPr>
        </p:nvSpPr>
        <p:spPr>
          <a:xfrm>
            <a:off x="5636650" y="967700"/>
            <a:ext cx="3156300" cy="1131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Began (1932) as a Danish wooden-toy workshop</a:t>
            </a:r>
            <a:endParaRPr/>
          </a:p>
          <a:p>
            <a:pPr indent="-292100" lvl="0" marL="457200" rtl="0" algn="l">
              <a:spcBef>
                <a:spcPts val="800"/>
              </a:spcBef>
              <a:spcAft>
                <a:spcPts val="0"/>
              </a:spcAft>
              <a:buSzPts val="1000"/>
              <a:buChar char="-"/>
            </a:pPr>
            <a:r>
              <a:rPr lang="en"/>
              <a:t>Started making wooden toys (yo-yos, trucks, animals), they focused on craftsmanship and high-quality</a:t>
            </a:r>
            <a:endParaRPr/>
          </a:p>
          <a:p>
            <a:pPr indent="0" lvl="0" marL="0" rtl="0" algn="l">
              <a:spcBef>
                <a:spcPts val="800"/>
              </a:spcBef>
              <a:spcAft>
                <a:spcPts val="0"/>
              </a:spcAft>
              <a:buNone/>
            </a:pPr>
            <a:r>
              <a:rPr lang="en"/>
              <a:t>Name from “Leg Godt” = “play well.”</a:t>
            </a:r>
            <a:endParaRPr/>
          </a:p>
          <a:p>
            <a:pPr indent="0" lvl="0" marL="0" rtl="0" algn="l">
              <a:lnSpc>
                <a:spcPct val="115000"/>
              </a:lnSpc>
              <a:spcBef>
                <a:spcPts val="800"/>
              </a:spcBef>
              <a:spcAft>
                <a:spcPts val="0"/>
              </a:spcAft>
              <a:buNone/>
            </a:pPr>
            <a:r>
              <a:t/>
            </a:r>
            <a:endParaRPr/>
          </a:p>
        </p:txBody>
      </p:sp>
      <p:sp>
        <p:nvSpPr>
          <p:cNvPr id="413" name="Google Shape;413;p47"/>
          <p:cNvSpPr txBox="1"/>
          <p:nvPr>
            <p:ph idx="6" type="subTitle"/>
          </p:nvPr>
        </p:nvSpPr>
        <p:spPr>
          <a:xfrm>
            <a:off x="3440411" y="967700"/>
            <a:ext cx="1428600" cy="414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latin typeface="Inter"/>
                <a:ea typeface="Inter"/>
                <a:cs typeface="Inter"/>
                <a:sym typeface="Inter"/>
              </a:rPr>
              <a:t>Company Origin</a:t>
            </a:r>
            <a:endParaRPr b="1">
              <a:latin typeface="Inter"/>
              <a:ea typeface="Inter"/>
              <a:cs typeface="Inter"/>
              <a:sym typeface="Inter"/>
            </a:endParaRPr>
          </a:p>
        </p:txBody>
      </p:sp>
      <p:sp>
        <p:nvSpPr>
          <p:cNvPr id="414" name="Google Shape;414;p47"/>
          <p:cNvSpPr txBox="1"/>
          <p:nvPr>
            <p:ph idx="7" type="subTitle"/>
          </p:nvPr>
        </p:nvSpPr>
        <p:spPr>
          <a:xfrm>
            <a:off x="3440411" y="2206143"/>
            <a:ext cx="1428600" cy="414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latin typeface="Inter"/>
                <a:ea typeface="Inter"/>
                <a:cs typeface="Inter"/>
                <a:sym typeface="Inter"/>
              </a:rPr>
              <a:t>Introduction of Plastic</a:t>
            </a:r>
            <a:endParaRPr b="1">
              <a:latin typeface="Inter"/>
              <a:ea typeface="Inter"/>
              <a:cs typeface="Inter"/>
              <a:sym typeface="Inter"/>
            </a:endParaRPr>
          </a:p>
        </p:txBody>
      </p:sp>
      <p:grpSp>
        <p:nvGrpSpPr>
          <p:cNvPr id="415" name="Google Shape;415;p47"/>
          <p:cNvGrpSpPr/>
          <p:nvPr/>
        </p:nvGrpSpPr>
        <p:grpSpPr>
          <a:xfrm>
            <a:off x="4889321" y="1023754"/>
            <a:ext cx="644025" cy="121200"/>
            <a:chOff x="5238750" y="1016375"/>
            <a:chExt cx="644025" cy="121200"/>
          </a:xfrm>
        </p:grpSpPr>
        <p:cxnSp>
          <p:nvCxnSpPr>
            <p:cNvPr id="416" name="Google Shape;416;p47"/>
            <p:cNvCxnSpPr/>
            <p:nvPr/>
          </p:nvCxnSpPr>
          <p:spPr>
            <a:xfrm>
              <a:off x="5238750" y="1076325"/>
              <a:ext cx="640200" cy="0"/>
            </a:xfrm>
            <a:prstGeom prst="straightConnector1">
              <a:avLst/>
            </a:prstGeom>
            <a:noFill/>
            <a:ln cap="flat" cmpd="sng" w="9525">
              <a:solidFill>
                <a:schemeClr val="lt2"/>
              </a:solidFill>
              <a:prstDash val="solid"/>
              <a:round/>
              <a:headEnd len="med" w="med" type="none"/>
              <a:tailEnd len="med" w="med" type="none"/>
            </a:ln>
          </p:spPr>
        </p:cxnSp>
        <p:cxnSp>
          <p:nvCxnSpPr>
            <p:cNvPr id="417" name="Google Shape;417;p47"/>
            <p:cNvCxnSpPr/>
            <p:nvPr/>
          </p:nvCxnSpPr>
          <p:spPr>
            <a:xfrm rot="10800000">
              <a:off x="5822175" y="1016375"/>
              <a:ext cx="60600" cy="60600"/>
            </a:xfrm>
            <a:prstGeom prst="straightConnector1">
              <a:avLst/>
            </a:prstGeom>
            <a:noFill/>
            <a:ln cap="flat" cmpd="sng" w="9525">
              <a:solidFill>
                <a:schemeClr val="lt2"/>
              </a:solidFill>
              <a:prstDash val="solid"/>
              <a:round/>
              <a:headEnd len="med" w="med" type="none"/>
              <a:tailEnd len="med" w="med" type="none"/>
            </a:ln>
          </p:spPr>
        </p:cxnSp>
        <p:cxnSp>
          <p:nvCxnSpPr>
            <p:cNvPr id="418" name="Google Shape;418;p47"/>
            <p:cNvCxnSpPr/>
            <p:nvPr/>
          </p:nvCxnSpPr>
          <p:spPr>
            <a:xfrm flipH="1">
              <a:off x="5822175" y="1076975"/>
              <a:ext cx="60600" cy="60600"/>
            </a:xfrm>
            <a:prstGeom prst="straightConnector1">
              <a:avLst/>
            </a:prstGeom>
            <a:noFill/>
            <a:ln cap="flat" cmpd="sng" w="9525">
              <a:solidFill>
                <a:schemeClr val="lt2"/>
              </a:solidFill>
              <a:prstDash val="solid"/>
              <a:round/>
              <a:headEnd len="med" w="med" type="none"/>
              <a:tailEnd len="med" w="med" type="none"/>
            </a:ln>
          </p:spPr>
        </p:cxnSp>
      </p:grpSp>
      <p:grpSp>
        <p:nvGrpSpPr>
          <p:cNvPr id="419" name="Google Shape;419;p47"/>
          <p:cNvGrpSpPr/>
          <p:nvPr/>
        </p:nvGrpSpPr>
        <p:grpSpPr>
          <a:xfrm>
            <a:off x="4847873" y="2254185"/>
            <a:ext cx="644025" cy="121200"/>
            <a:chOff x="5238750" y="1016375"/>
            <a:chExt cx="644025" cy="121200"/>
          </a:xfrm>
        </p:grpSpPr>
        <p:cxnSp>
          <p:nvCxnSpPr>
            <p:cNvPr id="420" name="Google Shape;420;p47"/>
            <p:cNvCxnSpPr/>
            <p:nvPr/>
          </p:nvCxnSpPr>
          <p:spPr>
            <a:xfrm>
              <a:off x="5238750" y="1076325"/>
              <a:ext cx="640200" cy="0"/>
            </a:xfrm>
            <a:prstGeom prst="straightConnector1">
              <a:avLst/>
            </a:prstGeom>
            <a:noFill/>
            <a:ln cap="flat" cmpd="sng" w="9525">
              <a:solidFill>
                <a:schemeClr val="lt2"/>
              </a:solidFill>
              <a:prstDash val="solid"/>
              <a:round/>
              <a:headEnd len="med" w="med" type="none"/>
              <a:tailEnd len="med" w="med" type="none"/>
            </a:ln>
          </p:spPr>
        </p:cxnSp>
        <p:cxnSp>
          <p:nvCxnSpPr>
            <p:cNvPr id="421" name="Google Shape;421;p47"/>
            <p:cNvCxnSpPr/>
            <p:nvPr/>
          </p:nvCxnSpPr>
          <p:spPr>
            <a:xfrm rot="10800000">
              <a:off x="5822175" y="1016375"/>
              <a:ext cx="60600" cy="60600"/>
            </a:xfrm>
            <a:prstGeom prst="straightConnector1">
              <a:avLst/>
            </a:prstGeom>
            <a:noFill/>
            <a:ln cap="flat" cmpd="sng" w="9525">
              <a:solidFill>
                <a:schemeClr val="lt2"/>
              </a:solidFill>
              <a:prstDash val="solid"/>
              <a:round/>
              <a:headEnd len="med" w="med" type="none"/>
              <a:tailEnd len="med" w="med" type="none"/>
            </a:ln>
          </p:spPr>
        </p:cxnSp>
        <p:cxnSp>
          <p:nvCxnSpPr>
            <p:cNvPr id="422" name="Google Shape;422;p47"/>
            <p:cNvCxnSpPr/>
            <p:nvPr/>
          </p:nvCxnSpPr>
          <p:spPr>
            <a:xfrm flipH="1">
              <a:off x="5822175" y="1076975"/>
              <a:ext cx="60600" cy="60600"/>
            </a:xfrm>
            <a:prstGeom prst="straightConnector1">
              <a:avLst/>
            </a:prstGeom>
            <a:noFill/>
            <a:ln cap="flat" cmpd="sng" w="9525">
              <a:solidFill>
                <a:schemeClr val="lt2"/>
              </a:solidFill>
              <a:prstDash val="solid"/>
              <a:round/>
              <a:headEnd len="med" w="med" type="none"/>
              <a:tailEnd len="med" w="med" type="none"/>
            </a:ln>
          </p:spPr>
        </p:cxnSp>
      </p:grpSp>
      <p:sp>
        <p:nvSpPr>
          <p:cNvPr id="423" name="Google Shape;423;p47"/>
          <p:cNvSpPr txBox="1"/>
          <p:nvPr/>
        </p:nvSpPr>
        <p:spPr>
          <a:xfrm>
            <a:off x="7860475" y="5841600"/>
            <a:ext cx="331200" cy="3651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en" sz="900">
                <a:solidFill>
                  <a:srgbClr val="3F3F3F"/>
                </a:solidFill>
                <a:latin typeface="Quattrocento Sans"/>
                <a:ea typeface="Quattrocento Sans"/>
                <a:cs typeface="Quattrocento Sans"/>
                <a:sym typeface="Quattrocento Sans"/>
              </a:rPr>
              <a:t>‹#›</a:t>
            </a:fld>
            <a:endParaRPr b="1" sz="900">
              <a:solidFill>
                <a:srgbClr val="3F3F3F"/>
              </a:solidFill>
              <a:latin typeface="Quattrocento Sans"/>
              <a:ea typeface="Quattrocento Sans"/>
              <a:cs typeface="Quattrocento Sans"/>
              <a:sym typeface="Quattrocento Sans"/>
            </a:endParaRPr>
          </a:p>
        </p:txBody>
      </p:sp>
      <p:pic>
        <p:nvPicPr>
          <p:cNvPr id="424" name="Google Shape;424;p47" title="IX4kR.jpg"/>
          <p:cNvPicPr preferRelativeResize="0"/>
          <p:nvPr/>
        </p:nvPicPr>
        <p:blipFill>
          <a:blip r:embed="rId3">
            <a:alphaModFix/>
          </a:blip>
          <a:stretch>
            <a:fillRect/>
          </a:stretch>
        </p:blipFill>
        <p:spPr>
          <a:xfrm>
            <a:off x="3450597" y="3663525"/>
            <a:ext cx="1212186" cy="1131599"/>
          </a:xfrm>
          <a:prstGeom prst="rect">
            <a:avLst/>
          </a:prstGeom>
          <a:noFill/>
          <a:ln>
            <a:noFill/>
          </a:ln>
        </p:spPr>
      </p:pic>
      <p:pic>
        <p:nvPicPr>
          <p:cNvPr id="425" name="Google Shape;425;p47" title="and_6.jpg"/>
          <p:cNvPicPr preferRelativeResize="0"/>
          <p:nvPr/>
        </p:nvPicPr>
        <p:blipFill>
          <a:blip r:embed="rId4">
            <a:alphaModFix/>
          </a:blip>
          <a:stretch>
            <a:fillRect/>
          </a:stretch>
        </p:blipFill>
        <p:spPr>
          <a:xfrm>
            <a:off x="4662775" y="3663527"/>
            <a:ext cx="1584599" cy="1224049"/>
          </a:xfrm>
          <a:prstGeom prst="rect">
            <a:avLst/>
          </a:prstGeom>
          <a:noFill/>
          <a:ln>
            <a:noFill/>
          </a:ln>
        </p:spPr>
      </p:pic>
      <p:pic>
        <p:nvPicPr>
          <p:cNvPr id="426" name="Google Shape;426;p47" title="R.jpg"/>
          <p:cNvPicPr preferRelativeResize="0"/>
          <p:nvPr/>
        </p:nvPicPr>
        <p:blipFill>
          <a:blip r:embed="rId5">
            <a:alphaModFix/>
          </a:blip>
          <a:stretch>
            <a:fillRect/>
          </a:stretch>
        </p:blipFill>
        <p:spPr>
          <a:xfrm>
            <a:off x="6883600" y="3630450"/>
            <a:ext cx="2064326" cy="1290200"/>
          </a:xfrm>
          <a:prstGeom prst="rect">
            <a:avLst/>
          </a:prstGeom>
          <a:noFill/>
          <a:ln>
            <a:noFill/>
          </a:ln>
        </p:spPr>
      </p:pic>
      <p:grpSp>
        <p:nvGrpSpPr>
          <p:cNvPr id="427" name="Google Shape;427;p47"/>
          <p:cNvGrpSpPr/>
          <p:nvPr/>
        </p:nvGrpSpPr>
        <p:grpSpPr>
          <a:xfrm>
            <a:off x="6360950" y="4121100"/>
            <a:ext cx="409085" cy="121200"/>
            <a:chOff x="5238750" y="1016375"/>
            <a:chExt cx="644025" cy="121200"/>
          </a:xfrm>
        </p:grpSpPr>
        <p:cxnSp>
          <p:nvCxnSpPr>
            <p:cNvPr id="428" name="Google Shape;428;p47"/>
            <p:cNvCxnSpPr/>
            <p:nvPr/>
          </p:nvCxnSpPr>
          <p:spPr>
            <a:xfrm>
              <a:off x="5238750" y="1076325"/>
              <a:ext cx="640200" cy="0"/>
            </a:xfrm>
            <a:prstGeom prst="straightConnector1">
              <a:avLst/>
            </a:prstGeom>
            <a:noFill/>
            <a:ln cap="flat" cmpd="sng" w="9525">
              <a:solidFill>
                <a:srgbClr val="D01012"/>
              </a:solidFill>
              <a:prstDash val="solid"/>
              <a:round/>
              <a:headEnd len="med" w="med" type="none"/>
              <a:tailEnd len="med" w="med" type="none"/>
            </a:ln>
          </p:spPr>
        </p:cxnSp>
        <p:cxnSp>
          <p:nvCxnSpPr>
            <p:cNvPr id="429" name="Google Shape;429;p47"/>
            <p:cNvCxnSpPr/>
            <p:nvPr/>
          </p:nvCxnSpPr>
          <p:spPr>
            <a:xfrm rot="10800000">
              <a:off x="5822175" y="1016375"/>
              <a:ext cx="60600" cy="60600"/>
            </a:xfrm>
            <a:prstGeom prst="straightConnector1">
              <a:avLst/>
            </a:prstGeom>
            <a:noFill/>
            <a:ln cap="flat" cmpd="sng" w="9525">
              <a:solidFill>
                <a:srgbClr val="D01012"/>
              </a:solidFill>
              <a:prstDash val="solid"/>
              <a:round/>
              <a:headEnd len="med" w="med" type="none"/>
              <a:tailEnd len="med" w="med" type="none"/>
            </a:ln>
          </p:spPr>
        </p:cxnSp>
        <p:cxnSp>
          <p:nvCxnSpPr>
            <p:cNvPr id="430" name="Google Shape;430;p47"/>
            <p:cNvCxnSpPr/>
            <p:nvPr/>
          </p:nvCxnSpPr>
          <p:spPr>
            <a:xfrm flipH="1">
              <a:off x="5822175" y="1076975"/>
              <a:ext cx="60600" cy="60600"/>
            </a:xfrm>
            <a:prstGeom prst="straightConnector1">
              <a:avLst/>
            </a:prstGeom>
            <a:noFill/>
            <a:ln cap="flat" cmpd="sng" w="9525">
              <a:solidFill>
                <a:srgbClr val="D01012"/>
              </a:solidFill>
              <a:prstDash val="solid"/>
              <a:round/>
              <a:headEnd len="med" w="med" type="none"/>
              <a:tailEnd len="med" w="med" type="none"/>
            </a:ln>
          </p:spPr>
        </p:cxn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48"/>
          <p:cNvSpPr txBox="1"/>
          <p:nvPr>
            <p:ph idx="12" type="sldNum"/>
          </p:nvPr>
        </p:nvSpPr>
        <p:spPr>
          <a:xfrm>
            <a:off x="8314451" y="64031"/>
            <a:ext cx="548700" cy="292500"/>
          </a:xfrm>
          <a:prstGeom prst="rect">
            <a:avLst/>
          </a:prstGeom>
        </p:spPr>
        <p:txBody>
          <a:bodyPr anchorCtr="0" anchor="t" bIns="91425" lIns="0" spcFirstLastPara="1" rIns="0" wrap="square" tIns="91425">
            <a:spAutoFit/>
          </a:bodyPr>
          <a:lstStyle/>
          <a:p>
            <a:pPr indent="0" lvl="0" marL="0" rtl="0" algn="r">
              <a:spcBef>
                <a:spcPts val="0"/>
              </a:spcBef>
              <a:spcAft>
                <a:spcPts val="0"/>
              </a:spcAft>
              <a:buNone/>
            </a:pPr>
            <a:fld id="{00000000-1234-1234-1234-123412341234}" type="slidenum">
              <a:rPr lang="en"/>
              <a:t>‹#›</a:t>
            </a:fld>
            <a:endParaRPr/>
          </a:p>
        </p:txBody>
      </p:sp>
      <p:sp>
        <p:nvSpPr>
          <p:cNvPr id="436" name="Google Shape;436;p48"/>
          <p:cNvSpPr txBox="1"/>
          <p:nvPr>
            <p:ph type="title"/>
          </p:nvPr>
        </p:nvSpPr>
        <p:spPr>
          <a:xfrm>
            <a:off x="174175" y="1294025"/>
            <a:ext cx="2691000" cy="1674900"/>
          </a:xfrm>
          <a:prstGeom prst="rect">
            <a:avLst/>
          </a:prstGeom>
        </p:spPr>
        <p:txBody>
          <a:bodyPr anchorCtr="0" anchor="t" bIns="91425" lIns="0" spcFirstLastPara="1" rIns="0" wrap="square" tIns="91425">
            <a:noAutofit/>
          </a:bodyPr>
          <a:lstStyle/>
          <a:p>
            <a:pPr indent="0" lvl="0" marL="0" rtl="0" algn="l">
              <a:lnSpc>
                <a:spcPct val="115000"/>
              </a:lnSpc>
              <a:spcBef>
                <a:spcPts val="0"/>
              </a:spcBef>
              <a:spcAft>
                <a:spcPts val="0"/>
              </a:spcAft>
              <a:buNone/>
            </a:pPr>
            <a:r>
              <a:rPr lang="en" sz="1700">
                <a:solidFill>
                  <a:srgbClr val="000000"/>
                </a:solidFill>
              </a:rPr>
              <a:t>1.1 - Core Values of LEGO</a:t>
            </a:r>
            <a:endParaRPr sz="1700">
              <a:solidFill>
                <a:srgbClr val="000000"/>
              </a:solidFill>
            </a:endParaRPr>
          </a:p>
          <a:p>
            <a:pPr indent="0" lvl="0" marL="0" rtl="0" algn="l">
              <a:lnSpc>
                <a:spcPct val="115000"/>
              </a:lnSpc>
              <a:spcBef>
                <a:spcPts val="0"/>
              </a:spcBef>
              <a:spcAft>
                <a:spcPts val="0"/>
              </a:spcAft>
              <a:buNone/>
            </a:pPr>
            <a:r>
              <a:t/>
            </a:r>
            <a:endParaRPr sz="1700">
              <a:solidFill>
                <a:srgbClr val="000000"/>
              </a:solidFill>
              <a:latin typeface="Inter Light"/>
              <a:ea typeface="Inter Light"/>
              <a:cs typeface="Inter Light"/>
              <a:sym typeface="Inter Light"/>
            </a:endParaRPr>
          </a:p>
          <a:p>
            <a:pPr indent="0" lvl="0" marL="0" rtl="0" algn="l">
              <a:lnSpc>
                <a:spcPct val="115000"/>
              </a:lnSpc>
              <a:spcBef>
                <a:spcPts val="0"/>
              </a:spcBef>
              <a:spcAft>
                <a:spcPts val="0"/>
              </a:spcAft>
              <a:buNone/>
            </a:pPr>
            <a:r>
              <a:rPr lang="en" sz="1700">
                <a:solidFill>
                  <a:srgbClr val="000000"/>
                </a:solidFill>
                <a:latin typeface="Inter Light"/>
                <a:ea typeface="Inter Light"/>
                <a:cs typeface="Inter Light"/>
                <a:sym typeface="Inter Light"/>
              </a:rPr>
              <a:t>How did LEGO build its reputation in the toy market?</a:t>
            </a:r>
            <a:endParaRPr sz="1700">
              <a:solidFill>
                <a:srgbClr val="000000"/>
              </a:solidFill>
              <a:latin typeface="Inter Light"/>
              <a:ea typeface="Inter Light"/>
              <a:cs typeface="Inter Light"/>
              <a:sym typeface="Inter Light"/>
            </a:endParaRPr>
          </a:p>
          <a:p>
            <a:pPr indent="0" lvl="0" marL="0" rtl="0" algn="l">
              <a:lnSpc>
                <a:spcPct val="115000"/>
              </a:lnSpc>
              <a:spcBef>
                <a:spcPts val="0"/>
              </a:spcBef>
              <a:spcAft>
                <a:spcPts val="0"/>
              </a:spcAft>
              <a:buNone/>
            </a:pPr>
            <a:r>
              <a:rPr i="1" lang="en" sz="1300">
                <a:solidFill>
                  <a:srgbClr val="000000"/>
                </a:solidFill>
              </a:rPr>
              <a:t>(Shahrzad)</a:t>
            </a:r>
            <a:r>
              <a:rPr lang="en" sz="1900">
                <a:solidFill>
                  <a:srgbClr val="000000"/>
                </a:solidFill>
              </a:rPr>
              <a:t> </a:t>
            </a:r>
            <a:endParaRPr sz="1700">
              <a:solidFill>
                <a:srgbClr val="000000"/>
              </a:solidFill>
              <a:latin typeface="Inter Light"/>
              <a:ea typeface="Inter Light"/>
              <a:cs typeface="Inter Light"/>
              <a:sym typeface="Inter Light"/>
            </a:endParaRPr>
          </a:p>
        </p:txBody>
      </p:sp>
      <p:sp>
        <p:nvSpPr>
          <p:cNvPr id="437" name="Google Shape;437;p48"/>
          <p:cNvSpPr txBox="1"/>
          <p:nvPr>
            <p:ph idx="2" type="body"/>
          </p:nvPr>
        </p:nvSpPr>
        <p:spPr>
          <a:xfrm>
            <a:off x="6028546" y="3933694"/>
            <a:ext cx="2691000" cy="466800"/>
          </a:xfrm>
          <a:prstGeom prst="rect">
            <a:avLst/>
          </a:prstGeom>
        </p:spPr>
        <p:txBody>
          <a:bodyPr anchorCtr="0" anchor="t" bIns="0" lIns="0" spcFirstLastPara="1" rIns="0" wrap="square" tIns="0">
            <a:noAutofit/>
          </a:bodyPr>
          <a:lstStyle/>
          <a:p>
            <a:pPr indent="0" lvl="0" marL="0" rtl="0" algn="l">
              <a:lnSpc>
                <a:spcPct val="115000"/>
              </a:lnSpc>
              <a:spcBef>
                <a:spcPts val="1200"/>
              </a:spcBef>
              <a:spcAft>
                <a:spcPts val="1200"/>
              </a:spcAft>
              <a:buNone/>
            </a:pPr>
            <a:r>
              <a:rPr lang="en" sz="1200"/>
              <a:t>Long-term revenue growth shows sustained consumer confidence.</a:t>
            </a:r>
            <a:endParaRPr/>
          </a:p>
        </p:txBody>
      </p:sp>
      <p:sp>
        <p:nvSpPr>
          <p:cNvPr id="438" name="Google Shape;438;p48"/>
          <p:cNvSpPr txBox="1"/>
          <p:nvPr>
            <p:ph idx="3" type="body"/>
          </p:nvPr>
        </p:nvSpPr>
        <p:spPr>
          <a:xfrm>
            <a:off x="6028546" y="2976913"/>
            <a:ext cx="2691000" cy="466800"/>
          </a:xfrm>
          <a:prstGeom prst="rect">
            <a:avLst/>
          </a:prstGeom>
        </p:spPr>
        <p:txBody>
          <a:bodyPr anchorCtr="0" anchor="t" bIns="0" lIns="0" spcFirstLastPara="1" rIns="0" wrap="square" tIns="0">
            <a:noAutofit/>
          </a:bodyPr>
          <a:lstStyle/>
          <a:p>
            <a:pPr indent="0" lvl="0" marL="0" rtl="0" algn="l">
              <a:lnSpc>
                <a:spcPct val="115000"/>
              </a:lnSpc>
              <a:spcBef>
                <a:spcPts val="1200"/>
              </a:spcBef>
              <a:spcAft>
                <a:spcPts val="1200"/>
              </a:spcAft>
              <a:buNone/>
            </a:pPr>
            <a:r>
              <a:rPr lang="en" sz="1200"/>
              <a:t>Durable, educational design made LEGO more than a toy.</a:t>
            </a:r>
            <a:endParaRPr/>
          </a:p>
        </p:txBody>
      </p:sp>
      <p:sp>
        <p:nvSpPr>
          <p:cNvPr id="439" name="Google Shape;439;p48"/>
          <p:cNvSpPr txBox="1"/>
          <p:nvPr>
            <p:ph idx="4" type="body"/>
          </p:nvPr>
        </p:nvSpPr>
        <p:spPr>
          <a:xfrm>
            <a:off x="6028546" y="2020138"/>
            <a:ext cx="2691000" cy="4668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lang="en" sz="1200"/>
              <a:t>Open-ended building </a:t>
            </a:r>
            <a:endParaRPr sz="1200"/>
          </a:p>
          <a:p>
            <a:pPr indent="0" lvl="0" marL="0" rtl="0" algn="l">
              <a:lnSpc>
                <a:spcPct val="100000"/>
              </a:lnSpc>
              <a:spcBef>
                <a:spcPts val="0"/>
              </a:spcBef>
              <a:spcAft>
                <a:spcPts val="0"/>
              </a:spcAft>
              <a:buNone/>
            </a:pPr>
            <a:r>
              <a:rPr lang="en" sz="1200"/>
              <a:t>→ imagine, build, rebuild.</a:t>
            </a:r>
            <a:endParaRPr/>
          </a:p>
        </p:txBody>
      </p:sp>
      <p:sp>
        <p:nvSpPr>
          <p:cNvPr id="440" name="Google Shape;440;p48"/>
          <p:cNvSpPr txBox="1"/>
          <p:nvPr>
            <p:ph idx="5" type="body"/>
          </p:nvPr>
        </p:nvSpPr>
        <p:spPr>
          <a:xfrm>
            <a:off x="6028546" y="1063363"/>
            <a:ext cx="2691000" cy="466800"/>
          </a:xfrm>
          <a:prstGeom prst="rect">
            <a:avLst/>
          </a:prstGeom>
        </p:spPr>
        <p:txBody>
          <a:bodyPr anchorCtr="0" anchor="t" bIns="0" lIns="0" spcFirstLastPara="1" rIns="0" wrap="square" tIns="0">
            <a:noAutofit/>
          </a:bodyPr>
          <a:lstStyle/>
          <a:p>
            <a:pPr indent="0" lvl="0" marL="0" rtl="0" algn="l">
              <a:lnSpc>
                <a:spcPct val="115000"/>
              </a:lnSpc>
              <a:spcBef>
                <a:spcPts val="1200"/>
              </a:spcBef>
              <a:spcAft>
                <a:spcPts val="1200"/>
              </a:spcAft>
              <a:buNone/>
            </a:pPr>
            <a:r>
              <a:rPr lang="en" sz="1200"/>
              <a:t>Bricks engineered to interlock across sets and decades (“System of Play”).</a:t>
            </a:r>
            <a:endParaRPr/>
          </a:p>
        </p:txBody>
      </p:sp>
      <p:sp>
        <p:nvSpPr>
          <p:cNvPr id="441" name="Google Shape;441;p48"/>
          <p:cNvSpPr txBox="1"/>
          <p:nvPr>
            <p:ph idx="6" type="subTitle"/>
          </p:nvPr>
        </p:nvSpPr>
        <p:spPr>
          <a:xfrm>
            <a:off x="3415918" y="1063360"/>
            <a:ext cx="1428600" cy="414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latin typeface="Inter"/>
                <a:ea typeface="Inter"/>
                <a:cs typeface="Inter"/>
                <a:sym typeface="Inter"/>
              </a:rPr>
              <a:t>Quality + Consistency</a:t>
            </a:r>
            <a:endParaRPr b="1">
              <a:latin typeface="Inter"/>
              <a:ea typeface="Inter"/>
              <a:cs typeface="Inter"/>
              <a:sym typeface="Inter"/>
            </a:endParaRPr>
          </a:p>
        </p:txBody>
      </p:sp>
      <p:sp>
        <p:nvSpPr>
          <p:cNvPr id="442" name="Google Shape;442;p48"/>
          <p:cNvSpPr txBox="1"/>
          <p:nvPr>
            <p:ph idx="7" type="subTitle"/>
          </p:nvPr>
        </p:nvSpPr>
        <p:spPr>
          <a:xfrm>
            <a:off x="3415918" y="2020135"/>
            <a:ext cx="1428600" cy="4140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a:t>Creativity First</a:t>
            </a:r>
            <a:endParaRPr/>
          </a:p>
        </p:txBody>
      </p:sp>
      <p:sp>
        <p:nvSpPr>
          <p:cNvPr id="443" name="Google Shape;443;p48"/>
          <p:cNvSpPr txBox="1"/>
          <p:nvPr>
            <p:ph idx="8" type="subTitle"/>
          </p:nvPr>
        </p:nvSpPr>
        <p:spPr>
          <a:xfrm>
            <a:off x="3415918" y="2976910"/>
            <a:ext cx="2119500" cy="4140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a:t>Learning Through Play</a:t>
            </a:r>
            <a:endParaRPr/>
          </a:p>
        </p:txBody>
      </p:sp>
      <p:sp>
        <p:nvSpPr>
          <p:cNvPr id="444" name="Google Shape;444;p48"/>
          <p:cNvSpPr txBox="1"/>
          <p:nvPr>
            <p:ph idx="9" type="subTitle"/>
          </p:nvPr>
        </p:nvSpPr>
        <p:spPr>
          <a:xfrm>
            <a:off x="3415918" y="3933685"/>
            <a:ext cx="1428600" cy="4140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a:t>Proof of Trust</a:t>
            </a:r>
            <a:endParaRPr/>
          </a:p>
        </p:txBody>
      </p:sp>
      <p:grpSp>
        <p:nvGrpSpPr>
          <p:cNvPr id="445" name="Google Shape;445;p48"/>
          <p:cNvGrpSpPr/>
          <p:nvPr/>
        </p:nvGrpSpPr>
        <p:grpSpPr>
          <a:xfrm>
            <a:off x="5239759" y="1112035"/>
            <a:ext cx="644025" cy="121200"/>
            <a:chOff x="5238750" y="1016375"/>
            <a:chExt cx="644025" cy="121200"/>
          </a:xfrm>
        </p:grpSpPr>
        <p:cxnSp>
          <p:nvCxnSpPr>
            <p:cNvPr id="446" name="Google Shape;446;p48"/>
            <p:cNvCxnSpPr/>
            <p:nvPr/>
          </p:nvCxnSpPr>
          <p:spPr>
            <a:xfrm>
              <a:off x="5238750" y="1076325"/>
              <a:ext cx="640200" cy="0"/>
            </a:xfrm>
            <a:prstGeom prst="straightConnector1">
              <a:avLst/>
            </a:prstGeom>
            <a:noFill/>
            <a:ln cap="flat" cmpd="sng" w="9525">
              <a:solidFill>
                <a:schemeClr val="lt2"/>
              </a:solidFill>
              <a:prstDash val="solid"/>
              <a:round/>
              <a:headEnd len="med" w="med" type="none"/>
              <a:tailEnd len="med" w="med" type="none"/>
            </a:ln>
          </p:spPr>
        </p:cxnSp>
        <p:cxnSp>
          <p:nvCxnSpPr>
            <p:cNvPr id="447" name="Google Shape;447;p48"/>
            <p:cNvCxnSpPr/>
            <p:nvPr/>
          </p:nvCxnSpPr>
          <p:spPr>
            <a:xfrm rot="10800000">
              <a:off x="5822175" y="1016375"/>
              <a:ext cx="60600" cy="60600"/>
            </a:xfrm>
            <a:prstGeom prst="straightConnector1">
              <a:avLst/>
            </a:prstGeom>
            <a:noFill/>
            <a:ln cap="flat" cmpd="sng" w="9525">
              <a:solidFill>
                <a:schemeClr val="lt2"/>
              </a:solidFill>
              <a:prstDash val="solid"/>
              <a:round/>
              <a:headEnd len="med" w="med" type="none"/>
              <a:tailEnd len="med" w="med" type="none"/>
            </a:ln>
          </p:spPr>
        </p:cxnSp>
        <p:cxnSp>
          <p:nvCxnSpPr>
            <p:cNvPr id="448" name="Google Shape;448;p48"/>
            <p:cNvCxnSpPr/>
            <p:nvPr/>
          </p:nvCxnSpPr>
          <p:spPr>
            <a:xfrm flipH="1">
              <a:off x="5822175" y="1076975"/>
              <a:ext cx="60600" cy="60600"/>
            </a:xfrm>
            <a:prstGeom prst="straightConnector1">
              <a:avLst/>
            </a:prstGeom>
            <a:noFill/>
            <a:ln cap="flat" cmpd="sng" w="9525">
              <a:solidFill>
                <a:schemeClr val="lt2"/>
              </a:solidFill>
              <a:prstDash val="solid"/>
              <a:round/>
              <a:headEnd len="med" w="med" type="none"/>
              <a:tailEnd len="med" w="med" type="none"/>
            </a:ln>
          </p:spPr>
        </p:cxnSp>
      </p:grpSp>
      <p:grpSp>
        <p:nvGrpSpPr>
          <p:cNvPr id="449" name="Google Shape;449;p48"/>
          <p:cNvGrpSpPr/>
          <p:nvPr/>
        </p:nvGrpSpPr>
        <p:grpSpPr>
          <a:xfrm>
            <a:off x="5239759" y="2068177"/>
            <a:ext cx="644025" cy="121200"/>
            <a:chOff x="5238750" y="1016375"/>
            <a:chExt cx="644025" cy="121200"/>
          </a:xfrm>
        </p:grpSpPr>
        <p:cxnSp>
          <p:nvCxnSpPr>
            <p:cNvPr id="450" name="Google Shape;450;p48"/>
            <p:cNvCxnSpPr/>
            <p:nvPr/>
          </p:nvCxnSpPr>
          <p:spPr>
            <a:xfrm>
              <a:off x="5238750" y="1076325"/>
              <a:ext cx="640200" cy="0"/>
            </a:xfrm>
            <a:prstGeom prst="straightConnector1">
              <a:avLst/>
            </a:prstGeom>
            <a:noFill/>
            <a:ln cap="flat" cmpd="sng" w="9525">
              <a:solidFill>
                <a:schemeClr val="lt2"/>
              </a:solidFill>
              <a:prstDash val="solid"/>
              <a:round/>
              <a:headEnd len="med" w="med" type="none"/>
              <a:tailEnd len="med" w="med" type="none"/>
            </a:ln>
          </p:spPr>
        </p:cxnSp>
        <p:cxnSp>
          <p:nvCxnSpPr>
            <p:cNvPr id="451" name="Google Shape;451;p48"/>
            <p:cNvCxnSpPr/>
            <p:nvPr/>
          </p:nvCxnSpPr>
          <p:spPr>
            <a:xfrm rot="10800000">
              <a:off x="5822175" y="1016375"/>
              <a:ext cx="60600" cy="60600"/>
            </a:xfrm>
            <a:prstGeom prst="straightConnector1">
              <a:avLst/>
            </a:prstGeom>
            <a:noFill/>
            <a:ln cap="flat" cmpd="sng" w="9525">
              <a:solidFill>
                <a:schemeClr val="lt2"/>
              </a:solidFill>
              <a:prstDash val="solid"/>
              <a:round/>
              <a:headEnd len="med" w="med" type="none"/>
              <a:tailEnd len="med" w="med" type="none"/>
            </a:ln>
          </p:spPr>
        </p:cxnSp>
        <p:cxnSp>
          <p:nvCxnSpPr>
            <p:cNvPr id="452" name="Google Shape;452;p48"/>
            <p:cNvCxnSpPr/>
            <p:nvPr/>
          </p:nvCxnSpPr>
          <p:spPr>
            <a:xfrm flipH="1">
              <a:off x="5822175" y="1076975"/>
              <a:ext cx="60600" cy="60600"/>
            </a:xfrm>
            <a:prstGeom prst="straightConnector1">
              <a:avLst/>
            </a:prstGeom>
            <a:noFill/>
            <a:ln cap="flat" cmpd="sng" w="9525">
              <a:solidFill>
                <a:schemeClr val="lt2"/>
              </a:solidFill>
              <a:prstDash val="solid"/>
              <a:round/>
              <a:headEnd len="med" w="med" type="none"/>
              <a:tailEnd len="med" w="med" type="none"/>
            </a:ln>
          </p:spPr>
        </p:cxnSp>
      </p:grpSp>
      <p:grpSp>
        <p:nvGrpSpPr>
          <p:cNvPr id="453" name="Google Shape;453;p48"/>
          <p:cNvGrpSpPr/>
          <p:nvPr/>
        </p:nvGrpSpPr>
        <p:grpSpPr>
          <a:xfrm>
            <a:off x="5239759" y="3024318"/>
            <a:ext cx="644025" cy="121200"/>
            <a:chOff x="5238750" y="1016375"/>
            <a:chExt cx="644025" cy="121200"/>
          </a:xfrm>
        </p:grpSpPr>
        <p:cxnSp>
          <p:nvCxnSpPr>
            <p:cNvPr id="454" name="Google Shape;454;p48"/>
            <p:cNvCxnSpPr/>
            <p:nvPr/>
          </p:nvCxnSpPr>
          <p:spPr>
            <a:xfrm>
              <a:off x="5238750" y="1076325"/>
              <a:ext cx="640200" cy="0"/>
            </a:xfrm>
            <a:prstGeom prst="straightConnector1">
              <a:avLst/>
            </a:prstGeom>
            <a:noFill/>
            <a:ln cap="flat" cmpd="sng" w="9525">
              <a:solidFill>
                <a:schemeClr val="lt2"/>
              </a:solidFill>
              <a:prstDash val="solid"/>
              <a:round/>
              <a:headEnd len="med" w="med" type="none"/>
              <a:tailEnd len="med" w="med" type="none"/>
            </a:ln>
          </p:spPr>
        </p:cxnSp>
        <p:cxnSp>
          <p:nvCxnSpPr>
            <p:cNvPr id="455" name="Google Shape;455;p48"/>
            <p:cNvCxnSpPr/>
            <p:nvPr/>
          </p:nvCxnSpPr>
          <p:spPr>
            <a:xfrm rot="10800000">
              <a:off x="5822175" y="1016375"/>
              <a:ext cx="60600" cy="60600"/>
            </a:xfrm>
            <a:prstGeom prst="straightConnector1">
              <a:avLst/>
            </a:prstGeom>
            <a:noFill/>
            <a:ln cap="flat" cmpd="sng" w="9525">
              <a:solidFill>
                <a:schemeClr val="lt2"/>
              </a:solidFill>
              <a:prstDash val="solid"/>
              <a:round/>
              <a:headEnd len="med" w="med" type="none"/>
              <a:tailEnd len="med" w="med" type="none"/>
            </a:ln>
          </p:spPr>
        </p:cxnSp>
        <p:cxnSp>
          <p:nvCxnSpPr>
            <p:cNvPr id="456" name="Google Shape;456;p48"/>
            <p:cNvCxnSpPr/>
            <p:nvPr/>
          </p:nvCxnSpPr>
          <p:spPr>
            <a:xfrm flipH="1">
              <a:off x="5822175" y="1076975"/>
              <a:ext cx="60600" cy="60600"/>
            </a:xfrm>
            <a:prstGeom prst="straightConnector1">
              <a:avLst/>
            </a:prstGeom>
            <a:noFill/>
            <a:ln cap="flat" cmpd="sng" w="9525">
              <a:solidFill>
                <a:schemeClr val="lt2"/>
              </a:solidFill>
              <a:prstDash val="solid"/>
              <a:round/>
              <a:headEnd len="med" w="med" type="none"/>
              <a:tailEnd len="med" w="med" type="none"/>
            </a:ln>
          </p:spPr>
        </p:cxnSp>
      </p:grpSp>
      <p:grpSp>
        <p:nvGrpSpPr>
          <p:cNvPr id="457" name="Google Shape;457;p48"/>
          <p:cNvGrpSpPr/>
          <p:nvPr/>
        </p:nvGrpSpPr>
        <p:grpSpPr>
          <a:xfrm>
            <a:off x="5239759" y="3980460"/>
            <a:ext cx="644025" cy="121200"/>
            <a:chOff x="5238750" y="1016375"/>
            <a:chExt cx="644025" cy="121200"/>
          </a:xfrm>
        </p:grpSpPr>
        <p:cxnSp>
          <p:nvCxnSpPr>
            <p:cNvPr id="458" name="Google Shape;458;p48"/>
            <p:cNvCxnSpPr/>
            <p:nvPr/>
          </p:nvCxnSpPr>
          <p:spPr>
            <a:xfrm>
              <a:off x="5238750" y="1076325"/>
              <a:ext cx="640200" cy="0"/>
            </a:xfrm>
            <a:prstGeom prst="straightConnector1">
              <a:avLst/>
            </a:prstGeom>
            <a:noFill/>
            <a:ln cap="flat" cmpd="sng" w="9525">
              <a:solidFill>
                <a:schemeClr val="lt2"/>
              </a:solidFill>
              <a:prstDash val="solid"/>
              <a:round/>
              <a:headEnd len="med" w="med" type="none"/>
              <a:tailEnd len="med" w="med" type="none"/>
            </a:ln>
          </p:spPr>
        </p:cxnSp>
        <p:cxnSp>
          <p:nvCxnSpPr>
            <p:cNvPr id="459" name="Google Shape;459;p48"/>
            <p:cNvCxnSpPr/>
            <p:nvPr/>
          </p:nvCxnSpPr>
          <p:spPr>
            <a:xfrm rot="10800000">
              <a:off x="5822175" y="1016375"/>
              <a:ext cx="60600" cy="60600"/>
            </a:xfrm>
            <a:prstGeom prst="straightConnector1">
              <a:avLst/>
            </a:prstGeom>
            <a:noFill/>
            <a:ln cap="flat" cmpd="sng" w="9525">
              <a:solidFill>
                <a:schemeClr val="lt2"/>
              </a:solidFill>
              <a:prstDash val="solid"/>
              <a:round/>
              <a:headEnd len="med" w="med" type="none"/>
              <a:tailEnd len="med" w="med" type="none"/>
            </a:ln>
          </p:spPr>
        </p:cxnSp>
        <p:cxnSp>
          <p:nvCxnSpPr>
            <p:cNvPr id="460" name="Google Shape;460;p48"/>
            <p:cNvCxnSpPr/>
            <p:nvPr/>
          </p:nvCxnSpPr>
          <p:spPr>
            <a:xfrm flipH="1">
              <a:off x="5822175" y="1076975"/>
              <a:ext cx="60600" cy="60600"/>
            </a:xfrm>
            <a:prstGeom prst="straightConnector1">
              <a:avLst/>
            </a:prstGeom>
            <a:noFill/>
            <a:ln cap="flat" cmpd="sng" w="9525">
              <a:solidFill>
                <a:schemeClr val="lt2"/>
              </a:solidFill>
              <a:prstDash val="solid"/>
              <a:round/>
              <a:headEnd len="med" w="med" type="none"/>
              <a:tailEnd len="med" w="med" type="none"/>
            </a:ln>
          </p:spPr>
        </p:cxn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49"/>
          <p:cNvSpPr txBox="1"/>
          <p:nvPr>
            <p:ph idx="12" type="sldNum"/>
          </p:nvPr>
        </p:nvSpPr>
        <p:spPr>
          <a:xfrm>
            <a:off x="8314451" y="64031"/>
            <a:ext cx="548700" cy="292500"/>
          </a:xfrm>
          <a:prstGeom prst="rect">
            <a:avLst/>
          </a:prstGeom>
        </p:spPr>
        <p:txBody>
          <a:bodyPr anchorCtr="0" anchor="t" bIns="91425" lIns="0" spcFirstLastPara="1" rIns="0" wrap="square" tIns="91425">
            <a:spAutoFit/>
          </a:bodyPr>
          <a:lstStyle/>
          <a:p>
            <a:pPr indent="0" lvl="0" marL="0" rtl="0" algn="r">
              <a:spcBef>
                <a:spcPts val="0"/>
              </a:spcBef>
              <a:spcAft>
                <a:spcPts val="0"/>
              </a:spcAft>
              <a:buNone/>
            </a:pPr>
            <a:fld id="{00000000-1234-1234-1234-123412341234}" type="slidenum">
              <a:rPr lang="en"/>
              <a:t>‹#›</a:t>
            </a:fld>
            <a:endParaRPr/>
          </a:p>
        </p:txBody>
      </p:sp>
      <p:sp>
        <p:nvSpPr>
          <p:cNvPr id="466" name="Google Shape;466;p49"/>
          <p:cNvSpPr txBox="1"/>
          <p:nvPr>
            <p:ph type="title"/>
          </p:nvPr>
        </p:nvSpPr>
        <p:spPr>
          <a:xfrm>
            <a:off x="284400" y="1253825"/>
            <a:ext cx="2607600" cy="979200"/>
          </a:xfrm>
          <a:prstGeom prst="rect">
            <a:avLst/>
          </a:prstGeom>
        </p:spPr>
        <p:txBody>
          <a:bodyPr anchorCtr="0" anchor="t" bIns="91425" lIns="0" spcFirstLastPara="1" rIns="0" wrap="square" tIns="91425">
            <a:noAutofit/>
          </a:bodyPr>
          <a:lstStyle/>
          <a:p>
            <a:pPr indent="0" lvl="0" marL="0" rtl="0" algn="l">
              <a:lnSpc>
                <a:spcPct val="115000"/>
              </a:lnSpc>
              <a:spcBef>
                <a:spcPts val="0"/>
              </a:spcBef>
              <a:spcAft>
                <a:spcPts val="0"/>
              </a:spcAft>
              <a:buNone/>
            </a:pPr>
            <a:r>
              <a:rPr lang="en" sz="1900">
                <a:solidFill>
                  <a:srgbClr val="000000"/>
                </a:solidFill>
              </a:rPr>
              <a:t>1.1 - Long term P</a:t>
            </a:r>
            <a:r>
              <a:rPr lang="en" sz="1900">
                <a:solidFill>
                  <a:srgbClr val="000000"/>
                </a:solidFill>
              </a:rPr>
              <a:t>erformance </a:t>
            </a:r>
            <a:r>
              <a:rPr i="1" lang="en" sz="1300">
                <a:solidFill>
                  <a:srgbClr val="000000"/>
                </a:solidFill>
              </a:rPr>
              <a:t>(Shahrzad)</a:t>
            </a:r>
            <a:r>
              <a:rPr lang="en" sz="1900">
                <a:solidFill>
                  <a:srgbClr val="000000"/>
                </a:solidFill>
              </a:rPr>
              <a:t> </a:t>
            </a:r>
            <a:endParaRPr sz="1900">
              <a:solidFill>
                <a:srgbClr val="000000"/>
              </a:solidFill>
            </a:endParaRPr>
          </a:p>
        </p:txBody>
      </p:sp>
      <p:pic>
        <p:nvPicPr>
          <p:cNvPr id="467" name="Google Shape;467;p49"/>
          <p:cNvPicPr preferRelativeResize="0"/>
          <p:nvPr/>
        </p:nvPicPr>
        <p:blipFill>
          <a:blip r:embed="rId3">
            <a:alphaModFix/>
          </a:blip>
          <a:stretch>
            <a:fillRect/>
          </a:stretch>
        </p:blipFill>
        <p:spPr>
          <a:xfrm>
            <a:off x="3634100" y="1042677"/>
            <a:ext cx="4680341" cy="3058150"/>
          </a:xfrm>
          <a:prstGeom prst="rect">
            <a:avLst/>
          </a:prstGeom>
          <a:noFill/>
          <a:ln>
            <a:noFill/>
          </a:ln>
        </p:spPr>
      </p:pic>
      <p:sp>
        <p:nvSpPr>
          <p:cNvPr id="468" name="Google Shape;468;p49"/>
          <p:cNvSpPr txBox="1"/>
          <p:nvPr/>
        </p:nvSpPr>
        <p:spPr>
          <a:xfrm>
            <a:off x="0" y="2065625"/>
            <a:ext cx="2804700" cy="2491200"/>
          </a:xfrm>
          <a:prstGeom prst="rect">
            <a:avLst/>
          </a:prstGeom>
          <a:noFill/>
          <a:ln>
            <a:noFill/>
          </a:ln>
        </p:spPr>
        <p:txBody>
          <a:bodyPr anchorCtr="0" anchor="t" bIns="91425" lIns="91425" spcFirstLastPara="1" rIns="91425" wrap="square" tIns="91425">
            <a:spAutoFit/>
          </a:bodyPr>
          <a:lstStyle/>
          <a:p>
            <a:pPr indent="-298450" lvl="0" marL="457200" rtl="0" algn="l">
              <a:lnSpc>
                <a:spcPct val="115000"/>
              </a:lnSpc>
              <a:spcBef>
                <a:spcPts val="1000"/>
              </a:spcBef>
              <a:spcAft>
                <a:spcPts val="0"/>
              </a:spcAft>
              <a:buSzPts val="1100"/>
              <a:buFont typeface="Inter Light"/>
              <a:buChar char="-"/>
            </a:pPr>
            <a:r>
              <a:rPr lang="en" sz="1100">
                <a:latin typeface="Inter Light"/>
                <a:ea typeface="Inter Light"/>
                <a:cs typeface="Inter Light"/>
                <a:sym typeface="Inter Light"/>
              </a:rPr>
              <a:t>Privately held (never publicly traded, Transparency gives insight into financials &amp; strategy despite private status</a:t>
            </a:r>
            <a:endParaRPr sz="1100">
              <a:latin typeface="Inter Light"/>
              <a:ea typeface="Inter Light"/>
              <a:cs typeface="Inter Light"/>
              <a:sym typeface="Inter Light"/>
            </a:endParaRPr>
          </a:p>
          <a:p>
            <a:pPr indent="-298450" lvl="0" marL="457200" rtl="0" algn="l">
              <a:lnSpc>
                <a:spcPct val="115000"/>
              </a:lnSpc>
              <a:spcBef>
                <a:spcPts val="1000"/>
              </a:spcBef>
              <a:spcAft>
                <a:spcPts val="0"/>
              </a:spcAft>
              <a:buSzPts val="1100"/>
              <a:buFont typeface="Inter Light"/>
              <a:buChar char="-"/>
            </a:pPr>
            <a:r>
              <a:rPr lang="en" sz="1100">
                <a:latin typeface="Inter Light"/>
                <a:ea typeface="Inter Light"/>
                <a:cs typeface="Inter Light"/>
                <a:sym typeface="Inter Light"/>
              </a:rPr>
              <a:t>Revenue CAGR ≈ 9% over ~25 years</a:t>
            </a:r>
            <a:endParaRPr sz="1100">
              <a:latin typeface="Inter Light"/>
              <a:ea typeface="Inter Light"/>
              <a:cs typeface="Inter Light"/>
              <a:sym typeface="Inter Light"/>
            </a:endParaRPr>
          </a:p>
          <a:p>
            <a:pPr indent="-298450" lvl="0" marL="457200" rtl="0" algn="l">
              <a:lnSpc>
                <a:spcPct val="115000"/>
              </a:lnSpc>
              <a:spcBef>
                <a:spcPts val="1000"/>
              </a:spcBef>
              <a:spcAft>
                <a:spcPts val="0"/>
              </a:spcAft>
              <a:buSzPts val="1100"/>
              <a:buFont typeface="Inter Light"/>
              <a:buChar char="-"/>
            </a:pPr>
            <a:r>
              <a:rPr lang="en" sz="1100">
                <a:latin typeface="Inter Light"/>
                <a:ea typeface="Inter Light"/>
                <a:cs typeface="Inter Light"/>
                <a:sym typeface="Inter Light"/>
              </a:rPr>
              <a:t>Indicates consistent, well-run operations and brand resilience-</a:t>
            </a:r>
            <a:endParaRPr sz="1100">
              <a:latin typeface="Inter Light"/>
              <a:ea typeface="Inter Light"/>
              <a:cs typeface="Inter Light"/>
              <a:sym typeface="Inter Light"/>
            </a:endParaRPr>
          </a:p>
          <a:p>
            <a:pPr indent="-298450" lvl="0" marL="457200" rtl="0" algn="l">
              <a:lnSpc>
                <a:spcPct val="115000"/>
              </a:lnSpc>
              <a:spcBef>
                <a:spcPts val="1000"/>
              </a:spcBef>
              <a:spcAft>
                <a:spcPts val="1000"/>
              </a:spcAft>
              <a:buSzPts val="1100"/>
              <a:buFont typeface="Inter Light"/>
              <a:buChar char="-"/>
            </a:pPr>
            <a:r>
              <a:rPr i="1" lang="en" sz="1100">
                <a:latin typeface="Inter Light"/>
                <a:ea typeface="Inter Light"/>
                <a:cs typeface="Inter Light"/>
                <a:sym typeface="Inter Light"/>
              </a:rPr>
              <a:t>CAGR = Compound Annual Growth Rate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50"/>
          <p:cNvSpPr txBox="1"/>
          <p:nvPr>
            <p:ph idx="12" type="sldNum"/>
          </p:nvPr>
        </p:nvSpPr>
        <p:spPr>
          <a:xfrm>
            <a:off x="8314451" y="30413"/>
            <a:ext cx="548700" cy="292500"/>
          </a:xfrm>
          <a:prstGeom prst="rect">
            <a:avLst/>
          </a:prstGeom>
        </p:spPr>
        <p:txBody>
          <a:bodyPr anchorCtr="0" anchor="t" bIns="91425" lIns="0" spcFirstLastPara="1" rIns="0" wrap="square" tIns="91425">
            <a:spAutoFit/>
          </a:bodyPr>
          <a:lstStyle/>
          <a:p>
            <a:pPr indent="0" lvl="0" marL="0" rtl="0" algn="r">
              <a:spcBef>
                <a:spcPts val="0"/>
              </a:spcBef>
              <a:spcAft>
                <a:spcPts val="0"/>
              </a:spcAft>
              <a:buNone/>
            </a:pPr>
            <a:fld id="{00000000-1234-1234-1234-123412341234}" type="slidenum">
              <a:rPr lang="en"/>
              <a:t>‹#›</a:t>
            </a:fld>
            <a:endParaRPr/>
          </a:p>
        </p:txBody>
      </p:sp>
      <p:sp>
        <p:nvSpPr>
          <p:cNvPr id="474" name="Google Shape;474;p50"/>
          <p:cNvSpPr txBox="1"/>
          <p:nvPr>
            <p:ph type="title"/>
          </p:nvPr>
        </p:nvSpPr>
        <p:spPr>
          <a:xfrm>
            <a:off x="284400" y="1253833"/>
            <a:ext cx="2373000" cy="1806900"/>
          </a:xfrm>
          <a:prstGeom prst="rect">
            <a:avLst/>
          </a:prstGeom>
        </p:spPr>
        <p:txBody>
          <a:bodyPr anchorCtr="0" anchor="t" bIns="91425" lIns="0" spcFirstLastPara="1" rIns="0" wrap="square" tIns="91425">
            <a:spAutoFit/>
          </a:bodyPr>
          <a:lstStyle/>
          <a:p>
            <a:pPr indent="0" lvl="0" marL="0" rtl="0" algn="l">
              <a:lnSpc>
                <a:spcPct val="115000"/>
              </a:lnSpc>
              <a:spcBef>
                <a:spcPts val="0"/>
              </a:spcBef>
              <a:spcAft>
                <a:spcPts val="0"/>
              </a:spcAft>
              <a:buNone/>
            </a:pPr>
            <a:r>
              <a:rPr lang="en" sz="1900">
                <a:solidFill>
                  <a:srgbClr val="000000"/>
                </a:solidFill>
                <a:latin typeface="Inter"/>
                <a:ea typeface="Inter"/>
                <a:cs typeface="Inter"/>
                <a:sym typeface="Inter"/>
              </a:rPr>
              <a:t>2 - How did LEGO drift away from its core business?</a:t>
            </a:r>
            <a:endParaRPr sz="1900">
              <a:solidFill>
                <a:srgbClr val="000000"/>
              </a:solidFill>
              <a:latin typeface="Inter"/>
              <a:ea typeface="Inter"/>
              <a:cs typeface="Inter"/>
              <a:sym typeface="Inter"/>
            </a:endParaRPr>
          </a:p>
          <a:p>
            <a:pPr indent="0" lvl="0" marL="0" rtl="0" algn="l">
              <a:lnSpc>
                <a:spcPct val="115000"/>
              </a:lnSpc>
              <a:spcBef>
                <a:spcPts val="0"/>
              </a:spcBef>
              <a:spcAft>
                <a:spcPts val="0"/>
              </a:spcAft>
              <a:buNone/>
            </a:pPr>
            <a:r>
              <a:rPr i="1" lang="en" sz="1300">
                <a:solidFill>
                  <a:srgbClr val="000000"/>
                </a:solidFill>
                <a:latin typeface="Inter"/>
                <a:ea typeface="Inter"/>
                <a:cs typeface="Inter"/>
                <a:sym typeface="Inter"/>
              </a:rPr>
              <a:t>(Shahrzad)</a:t>
            </a:r>
            <a:r>
              <a:rPr lang="en" sz="1900">
                <a:solidFill>
                  <a:srgbClr val="000000"/>
                </a:solidFill>
                <a:latin typeface="Inter"/>
                <a:ea typeface="Inter"/>
                <a:cs typeface="Inter"/>
                <a:sym typeface="Inter"/>
              </a:rPr>
              <a:t> </a:t>
            </a:r>
            <a:endParaRPr/>
          </a:p>
          <a:p>
            <a:pPr indent="0" lvl="0" marL="0" rtl="0" algn="l">
              <a:spcBef>
                <a:spcPts val="0"/>
              </a:spcBef>
              <a:spcAft>
                <a:spcPts val="0"/>
              </a:spcAft>
              <a:buNone/>
            </a:pPr>
            <a:r>
              <a:t/>
            </a:r>
            <a:endParaRPr/>
          </a:p>
        </p:txBody>
      </p:sp>
      <p:sp>
        <p:nvSpPr>
          <p:cNvPr id="475" name="Google Shape;475;p50"/>
          <p:cNvSpPr txBox="1"/>
          <p:nvPr/>
        </p:nvSpPr>
        <p:spPr>
          <a:xfrm>
            <a:off x="3492610" y="283245"/>
            <a:ext cx="2445300" cy="446400"/>
          </a:xfrm>
          <a:prstGeom prst="rect">
            <a:avLst/>
          </a:prstGeom>
          <a:noFill/>
          <a:ln>
            <a:noFill/>
          </a:ln>
        </p:spPr>
        <p:txBody>
          <a:bodyPr anchorCtr="0" anchor="t" bIns="91425" lIns="0" spcFirstLastPara="1" rIns="0" wrap="square" tIns="91425">
            <a:spAutoFit/>
          </a:bodyPr>
          <a:lstStyle/>
          <a:p>
            <a:pPr indent="0" lvl="0" marL="0" rtl="0" algn="l">
              <a:spcBef>
                <a:spcPts val="0"/>
              </a:spcBef>
              <a:spcAft>
                <a:spcPts val="0"/>
              </a:spcAft>
              <a:buNone/>
            </a:pPr>
            <a:r>
              <a:rPr lang="en" sz="1700">
                <a:solidFill>
                  <a:schemeClr val="dk1"/>
                </a:solidFill>
                <a:latin typeface="Inter"/>
                <a:ea typeface="Inter"/>
                <a:cs typeface="Inter"/>
                <a:sym typeface="Inter"/>
              </a:rPr>
              <a:t>Digital &amp; Interactive</a:t>
            </a:r>
            <a:endParaRPr sz="1700">
              <a:solidFill>
                <a:schemeClr val="dk1"/>
              </a:solidFill>
              <a:latin typeface="Inter"/>
              <a:ea typeface="Inter"/>
              <a:cs typeface="Inter"/>
              <a:sym typeface="Inter"/>
            </a:endParaRPr>
          </a:p>
        </p:txBody>
      </p:sp>
      <p:sp>
        <p:nvSpPr>
          <p:cNvPr id="476" name="Google Shape;476;p50"/>
          <p:cNvSpPr txBox="1"/>
          <p:nvPr/>
        </p:nvSpPr>
        <p:spPr>
          <a:xfrm>
            <a:off x="3349349" y="729657"/>
            <a:ext cx="2445300" cy="1522200"/>
          </a:xfrm>
          <a:prstGeom prst="rect">
            <a:avLst/>
          </a:prstGeom>
          <a:noFill/>
          <a:ln>
            <a:noFill/>
          </a:ln>
        </p:spPr>
        <p:txBody>
          <a:bodyPr anchorCtr="0" anchor="t" bIns="91425" lIns="0" spcFirstLastPara="1" rIns="0" wrap="square" tIns="91425">
            <a:spAutoFit/>
          </a:bodyPr>
          <a:lstStyle/>
          <a:p>
            <a:pPr indent="0" lvl="0" marL="0" rtl="0" algn="l">
              <a:lnSpc>
                <a:spcPct val="115000"/>
              </a:lnSpc>
              <a:spcBef>
                <a:spcPts val="0"/>
              </a:spcBef>
              <a:spcAft>
                <a:spcPts val="0"/>
              </a:spcAft>
              <a:buNone/>
            </a:pPr>
            <a:r>
              <a:rPr lang="en" sz="1100">
                <a:latin typeface="Inter Light"/>
                <a:ea typeface="Inter Light"/>
                <a:cs typeface="Inter Light"/>
                <a:sym typeface="Inter Light"/>
              </a:rPr>
              <a:t>LEGO Media (’96), PC games (Island, Racers, Creator, Chess), LEGO Studio &amp; Spielberg MovieMaker (’00).</a:t>
            </a:r>
            <a:br>
              <a:rPr lang="en" sz="1100">
                <a:latin typeface="Inter Light"/>
                <a:ea typeface="Inter Light"/>
                <a:cs typeface="Inter Light"/>
                <a:sym typeface="Inter Light"/>
              </a:rPr>
            </a:br>
            <a:endParaRPr sz="1100">
              <a:latin typeface="Inter Light"/>
              <a:ea typeface="Inter Light"/>
              <a:cs typeface="Inter Light"/>
              <a:sym typeface="Inter Light"/>
            </a:endParaRPr>
          </a:p>
          <a:p>
            <a:pPr indent="0" lvl="0" marL="0" rtl="0" algn="l">
              <a:lnSpc>
                <a:spcPct val="115000"/>
              </a:lnSpc>
              <a:spcBef>
                <a:spcPts val="0"/>
              </a:spcBef>
              <a:spcAft>
                <a:spcPts val="0"/>
              </a:spcAft>
              <a:buNone/>
            </a:pPr>
            <a:r>
              <a:rPr b="1" i="1" lang="en" sz="1100">
                <a:latin typeface="Inter"/>
                <a:ea typeface="Inter"/>
                <a:cs typeface="Inter"/>
                <a:sym typeface="Inter"/>
              </a:rPr>
              <a:t>Moved beyond core brick expertise</a:t>
            </a:r>
            <a:r>
              <a:rPr b="1" lang="en" sz="1100">
                <a:latin typeface="Inter"/>
                <a:ea typeface="Inter"/>
                <a:cs typeface="Inter"/>
                <a:sym typeface="Inter"/>
              </a:rPr>
              <a:t> </a:t>
            </a:r>
            <a:r>
              <a:rPr lang="en" sz="1100">
                <a:latin typeface="Inter Light"/>
                <a:ea typeface="Inter Light"/>
                <a:cs typeface="Inter Light"/>
                <a:sym typeface="Inter Light"/>
              </a:rPr>
              <a:t>into software/hardware where LEGO lacked advantage.</a:t>
            </a:r>
            <a:endParaRPr sz="1100">
              <a:solidFill>
                <a:schemeClr val="dk1"/>
              </a:solidFill>
              <a:latin typeface="Inter Light"/>
              <a:ea typeface="Inter Light"/>
              <a:cs typeface="Inter Light"/>
              <a:sym typeface="Inter Light"/>
            </a:endParaRPr>
          </a:p>
        </p:txBody>
      </p:sp>
      <p:sp>
        <p:nvSpPr>
          <p:cNvPr id="477" name="Google Shape;477;p50"/>
          <p:cNvSpPr txBox="1"/>
          <p:nvPr/>
        </p:nvSpPr>
        <p:spPr>
          <a:xfrm>
            <a:off x="6503185" y="283245"/>
            <a:ext cx="2445300" cy="446400"/>
          </a:xfrm>
          <a:prstGeom prst="rect">
            <a:avLst/>
          </a:prstGeom>
          <a:noFill/>
          <a:ln>
            <a:noFill/>
          </a:ln>
        </p:spPr>
        <p:txBody>
          <a:bodyPr anchorCtr="0" anchor="t" bIns="91425" lIns="0" spcFirstLastPara="1" rIns="0" wrap="square" tIns="91425">
            <a:spAutoFit/>
          </a:bodyPr>
          <a:lstStyle/>
          <a:p>
            <a:pPr indent="0" lvl="0" marL="0" rtl="0" algn="l">
              <a:spcBef>
                <a:spcPts val="0"/>
              </a:spcBef>
              <a:spcAft>
                <a:spcPts val="0"/>
              </a:spcAft>
              <a:buNone/>
            </a:pPr>
            <a:r>
              <a:rPr lang="en" sz="1700">
                <a:solidFill>
                  <a:schemeClr val="dk1"/>
                </a:solidFill>
                <a:latin typeface="Inter"/>
                <a:ea typeface="Inter"/>
                <a:cs typeface="Inter"/>
                <a:sym typeface="Inter"/>
              </a:rPr>
              <a:t>Licensed Partnerships</a:t>
            </a:r>
            <a:endParaRPr sz="1700">
              <a:solidFill>
                <a:schemeClr val="dk1"/>
              </a:solidFill>
              <a:latin typeface="Inter"/>
              <a:ea typeface="Inter"/>
              <a:cs typeface="Inter"/>
              <a:sym typeface="Inter"/>
            </a:endParaRPr>
          </a:p>
        </p:txBody>
      </p:sp>
      <p:sp>
        <p:nvSpPr>
          <p:cNvPr id="478" name="Google Shape;478;p50"/>
          <p:cNvSpPr txBox="1"/>
          <p:nvPr/>
        </p:nvSpPr>
        <p:spPr>
          <a:xfrm>
            <a:off x="6268750" y="729657"/>
            <a:ext cx="2784000" cy="1577700"/>
          </a:xfrm>
          <a:prstGeom prst="rect">
            <a:avLst/>
          </a:prstGeom>
          <a:noFill/>
          <a:ln>
            <a:noFill/>
          </a:ln>
        </p:spPr>
        <p:txBody>
          <a:bodyPr anchorCtr="0" anchor="t" bIns="91425" lIns="0" spcFirstLastPara="1" rIns="0" wrap="square" tIns="91425">
            <a:spAutoFit/>
          </a:bodyPr>
          <a:lstStyle/>
          <a:p>
            <a:pPr indent="0" lvl="0" marL="0" rtl="0" algn="l">
              <a:lnSpc>
                <a:spcPct val="115000"/>
              </a:lnSpc>
              <a:spcBef>
                <a:spcPts val="0"/>
              </a:spcBef>
              <a:spcAft>
                <a:spcPts val="0"/>
              </a:spcAft>
              <a:buNone/>
            </a:pPr>
            <a:r>
              <a:rPr lang="en" sz="1000">
                <a:latin typeface="Inter Light"/>
                <a:ea typeface="Inter Light"/>
                <a:cs typeface="Inter Light"/>
                <a:sym typeface="Inter Light"/>
              </a:rPr>
              <a:t>Partnerships with </a:t>
            </a:r>
            <a:r>
              <a:rPr lang="en" sz="1000">
                <a:latin typeface="Inter Light"/>
                <a:ea typeface="Inter Light"/>
                <a:cs typeface="Inter Light"/>
                <a:sym typeface="Inter Light"/>
              </a:rPr>
              <a:t>Star Wars, Harry Potter, Spider-Man, Disney, NBA.</a:t>
            </a:r>
            <a:br>
              <a:rPr lang="en" sz="1000">
                <a:latin typeface="Inter Light"/>
                <a:ea typeface="Inter Light"/>
                <a:cs typeface="Inter Light"/>
                <a:sym typeface="Inter Light"/>
              </a:rPr>
            </a:br>
            <a:endParaRPr sz="1000">
              <a:latin typeface="Inter Light"/>
              <a:ea typeface="Inter Light"/>
              <a:cs typeface="Inter Light"/>
              <a:sym typeface="Inter Light"/>
            </a:endParaRPr>
          </a:p>
          <a:p>
            <a:pPr indent="0" lvl="0" marL="0" rtl="0" algn="l">
              <a:lnSpc>
                <a:spcPct val="115000"/>
              </a:lnSpc>
              <a:spcBef>
                <a:spcPts val="0"/>
              </a:spcBef>
              <a:spcAft>
                <a:spcPts val="0"/>
              </a:spcAft>
              <a:buNone/>
            </a:pPr>
            <a:r>
              <a:rPr b="1" lang="en" sz="1000">
                <a:latin typeface="Inter"/>
                <a:ea typeface="Inter"/>
                <a:cs typeface="Inter"/>
                <a:sym typeface="Inter"/>
              </a:rPr>
              <a:t>License-first mindset; </a:t>
            </a:r>
            <a:r>
              <a:rPr b="1" i="1" lang="en" sz="1000">
                <a:latin typeface="Inter"/>
                <a:ea typeface="Inter"/>
                <a:cs typeface="Inter"/>
                <a:sym typeface="Inter"/>
              </a:rPr>
              <a:t>exploding different types of experimental lines</a:t>
            </a:r>
            <a:r>
              <a:rPr b="1" lang="en" sz="1000">
                <a:latin typeface="Inter"/>
                <a:ea typeface="Inter"/>
                <a:cs typeface="Inter"/>
                <a:sym typeface="Inter"/>
              </a:rPr>
              <a:t> </a:t>
            </a:r>
            <a:r>
              <a:rPr lang="en" sz="1000">
                <a:latin typeface="Inter Light"/>
                <a:ea typeface="Inter Light"/>
                <a:cs typeface="Inter Light"/>
                <a:sym typeface="Inter Light"/>
              </a:rPr>
              <a:t>resulted in too many SKUs/colors/molds and </a:t>
            </a:r>
            <a:endParaRPr sz="1000">
              <a:latin typeface="Inter Light"/>
              <a:ea typeface="Inter Light"/>
              <a:cs typeface="Inter Light"/>
              <a:sym typeface="Inter Light"/>
            </a:endParaRPr>
          </a:p>
          <a:p>
            <a:pPr indent="0" lvl="0" marL="0" rtl="0" algn="l">
              <a:lnSpc>
                <a:spcPct val="115000"/>
              </a:lnSpc>
              <a:spcBef>
                <a:spcPts val="0"/>
              </a:spcBef>
              <a:spcAft>
                <a:spcPts val="0"/>
              </a:spcAft>
              <a:buNone/>
            </a:pPr>
            <a:r>
              <a:rPr lang="en" sz="1000">
                <a:latin typeface="Inter Light"/>
                <a:ea typeface="Inter Light"/>
                <a:cs typeface="Inter Light"/>
                <a:sym typeface="Inter Light"/>
              </a:rPr>
              <a:t>more big specialized pieces → higher costs, less creativity/replay value.</a:t>
            </a:r>
            <a:endParaRPr sz="1000">
              <a:latin typeface="Inter Light"/>
              <a:ea typeface="Inter Light"/>
              <a:cs typeface="Inter Light"/>
              <a:sym typeface="Inter Light"/>
            </a:endParaRPr>
          </a:p>
        </p:txBody>
      </p:sp>
      <p:sp>
        <p:nvSpPr>
          <p:cNvPr id="479" name="Google Shape;479;p50"/>
          <p:cNvSpPr txBox="1"/>
          <p:nvPr/>
        </p:nvSpPr>
        <p:spPr>
          <a:xfrm>
            <a:off x="3179999" y="2790221"/>
            <a:ext cx="2784000" cy="446400"/>
          </a:xfrm>
          <a:prstGeom prst="rect">
            <a:avLst/>
          </a:prstGeom>
          <a:noFill/>
          <a:ln>
            <a:noFill/>
          </a:ln>
        </p:spPr>
        <p:txBody>
          <a:bodyPr anchorCtr="0" anchor="t" bIns="91425" lIns="0" spcFirstLastPara="1" rIns="0" wrap="square" tIns="91425">
            <a:spAutoFit/>
          </a:bodyPr>
          <a:lstStyle/>
          <a:p>
            <a:pPr indent="0" lvl="0" marL="0" rtl="0" algn="ctr">
              <a:spcBef>
                <a:spcPts val="0"/>
              </a:spcBef>
              <a:spcAft>
                <a:spcPts val="0"/>
              </a:spcAft>
              <a:buNone/>
            </a:pPr>
            <a:r>
              <a:rPr lang="en" sz="1700">
                <a:solidFill>
                  <a:schemeClr val="dk1"/>
                </a:solidFill>
                <a:latin typeface="Inter"/>
                <a:ea typeface="Inter"/>
                <a:cs typeface="Inter"/>
                <a:sym typeface="Inter"/>
              </a:rPr>
              <a:t>Theme Parks</a:t>
            </a:r>
            <a:endParaRPr sz="1700">
              <a:solidFill>
                <a:schemeClr val="dk1"/>
              </a:solidFill>
              <a:latin typeface="Inter"/>
              <a:ea typeface="Inter"/>
              <a:cs typeface="Inter"/>
              <a:sym typeface="Inter"/>
            </a:endParaRPr>
          </a:p>
        </p:txBody>
      </p:sp>
      <p:sp>
        <p:nvSpPr>
          <p:cNvPr id="480" name="Google Shape;480;p50"/>
          <p:cNvSpPr txBox="1"/>
          <p:nvPr/>
        </p:nvSpPr>
        <p:spPr>
          <a:xfrm>
            <a:off x="3321025" y="3267375"/>
            <a:ext cx="2582700" cy="1223700"/>
          </a:xfrm>
          <a:prstGeom prst="rect">
            <a:avLst/>
          </a:prstGeom>
          <a:noFill/>
          <a:ln>
            <a:noFill/>
          </a:ln>
        </p:spPr>
        <p:txBody>
          <a:bodyPr anchorCtr="0" anchor="t" bIns="91425" lIns="0" spcFirstLastPara="1" rIns="0" wrap="square" tIns="91425">
            <a:spAutoFit/>
          </a:bodyPr>
          <a:lstStyle/>
          <a:p>
            <a:pPr indent="0" lvl="0" marL="0" rtl="0" algn="l">
              <a:lnSpc>
                <a:spcPct val="115000"/>
              </a:lnSpc>
              <a:spcBef>
                <a:spcPts val="0"/>
              </a:spcBef>
              <a:spcAft>
                <a:spcPts val="0"/>
              </a:spcAft>
              <a:buNone/>
            </a:pPr>
            <a:r>
              <a:rPr lang="en" sz="1000">
                <a:latin typeface="Inter Light"/>
                <a:ea typeface="Inter Light"/>
                <a:cs typeface="Inter Light"/>
                <a:sym typeface="Inter Light"/>
              </a:rPr>
              <a:t>L</a:t>
            </a:r>
            <a:r>
              <a:rPr lang="en" sz="1000">
                <a:latin typeface="Inter Light"/>
                <a:ea typeface="Inter Light"/>
                <a:cs typeface="Inter Light"/>
                <a:sym typeface="Inter Light"/>
              </a:rPr>
              <a:t>EGOLAND expansion: Windsor (’96), California (’99), Deutschland (’02).</a:t>
            </a:r>
            <a:br>
              <a:rPr lang="en" sz="1000">
                <a:latin typeface="Inter Light"/>
                <a:ea typeface="Inter Light"/>
                <a:cs typeface="Inter Light"/>
                <a:sym typeface="Inter Light"/>
              </a:rPr>
            </a:br>
            <a:endParaRPr sz="1000">
              <a:latin typeface="Inter Light"/>
              <a:ea typeface="Inter Light"/>
              <a:cs typeface="Inter Light"/>
              <a:sym typeface="Inter Light"/>
            </a:endParaRPr>
          </a:p>
          <a:p>
            <a:pPr indent="0" lvl="0" marL="0" rtl="0" algn="l">
              <a:lnSpc>
                <a:spcPct val="115000"/>
              </a:lnSpc>
              <a:spcBef>
                <a:spcPts val="0"/>
              </a:spcBef>
              <a:spcAft>
                <a:spcPts val="0"/>
              </a:spcAft>
              <a:buNone/>
            </a:pPr>
            <a:r>
              <a:rPr b="1" i="1" lang="en" sz="1000">
                <a:latin typeface="Inter"/>
                <a:ea typeface="Inter"/>
                <a:cs typeface="Inter"/>
                <a:sym typeface="Inter"/>
              </a:rPr>
              <a:t>Capital-intensive operations far from toy manufacturing strengths</a:t>
            </a:r>
            <a:r>
              <a:rPr lang="en" sz="1000">
                <a:latin typeface="Inter Light"/>
                <a:ea typeface="Inter Light"/>
                <a:cs typeface="Inter Light"/>
                <a:sym typeface="Inter Light"/>
              </a:rPr>
              <a:t>; management distraction and margin pressure.</a:t>
            </a:r>
            <a:endParaRPr sz="1000">
              <a:latin typeface="Inter Light"/>
              <a:ea typeface="Inter Light"/>
              <a:cs typeface="Inter Light"/>
              <a:sym typeface="Inter Light"/>
            </a:endParaRPr>
          </a:p>
        </p:txBody>
      </p:sp>
      <p:sp>
        <p:nvSpPr>
          <p:cNvPr id="481" name="Google Shape;481;p50"/>
          <p:cNvSpPr txBox="1"/>
          <p:nvPr/>
        </p:nvSpPr>
        <p:spPr>
          <a:xfrm>
            <a:off x="-2818675" y="39505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i="1"/>
          </a:p>
        </p:txBody>
      </p:sp>
      <p:sp>
        <p:nvSpPr>
          <p:cNvPr id="482" name="Google Shape;482;p50"/>
          <p:cNvSpPr txBox="1"/>
          <p:nvPr/>
        </p:nvSpPr>
        <p:spPr>
          <a:xfrm>
            <a:off x="6164474" y="2771643"/>
            <a:ext cx="2784000" cy="446400"/>
          </a:xfrm>
          <a:prstGeom prst="rect">
            <a:avLst/>
          </a:prstGeom>
          <a:noFill/>
          <a:ln>
            <a:noFill/>
          </a:ln>
        </p:spPr>
        <p:txBody>
          <a:bodyPr anchorCtr="0" anchor="t" bIns="91425" lIns="0" spcFirstLastPara="1" rIns="0" wrap="square" tIns="91425">
            <a:spAutoFit/>
          </a:bodyPr>
          <a:lstStyle/>
          <a:p>
            <a:pPr indent="0" lvl="0" marL="0" rtl="0" algn="ctr">
              <a:spcBef>
                <a:spcPts val="0"/>
              </a:spcBef>
              <a:spcAft>
                <a:spcPts val="0"/>
              </a:spcAft>
              <a:buNone/>
            </a:pPr>
            <a:r>
              <a:rPr lang="en" sz="1700">
                <a:solidFill>
                  <a:schemeClr val="dk1"/>
                </a:solidFill>
                <a:latin typeface="Inter"/>
                <a:ea typeface="Inter"/>
                <a:cs typeface="Inter"/>
                <a:sym typeface="Inter"/>
              </a:rPr>
              <a:t>Preschool Expansions</a:t>
            </a:r>
            <a:endParaRPr sz="1700">
              <a:solidFill>
                <a:schemeClr val="dk1"/>
              </a:solidFill>
              <a:latin typeface="Inter"/>
              <a:ea typeface="Inter"/>
              <a:cs typeface="Inter"/>
              <a:sym typeface="Inter"/>
            </a:endParaRPr>
          </a:p>
        </p:txBody>
      </p:sp>
      <p:sp>
        <p:nvSpPr>
          <p:cNvPr id="483" name="Google Shape;483;p50"/>
          <p:cNvSpPr txBox="1"/>
          <p:nvPr/>
        </p:nvSpPr>
        <p:spPr>
          <a:xfrm>
            <a:off x="6268750" y="3191036"/>
            <a:ext cx="2784000" cy="1754700"/>
          </a:xfrm>
          <a:prstGeom prst="rect">
            <a:avLst/>
          </a:prstGeom>
          <a:noFill/>
          <a:ln>
            <a:noFill/>
          </a:ln>
        </p:spPr>
        <p:txBody>
          <a:bodyPr anchorCtr="0" anchor="t" bIns="91425" lIns="0" spcFirstLastPara="1" rIns="0" wrap="square" tIns="91425">
            <a:spAutoFit/>
          </a:bodyPr>
          <a:lstStyle/>
          <a:p>
            <a:pPr indent="0" lvl="0" marL="0" rtl="0" algn="l">
              <a:lnSpc>
                <a:spcPct val="115000"/>
              </a:lnSpc>
              <a:spcBef>
                <a:spcPts val="0"/>
              </a:spcBef>
              <a:spcAft>
                <a:spcPts val="0"/>
              </a:spcAft>
              <a:buNone/>
            </a:pPr>
            <a:r>
              <a:rPr lang="en" sz="1000">
                <a:latin typeface="Inter Light"/>
                <a:ea typeface="Inter Light"/>
                <a:cs typeface="Inter Light"/>
                <a:sym typeface="Inter Light"/>
              </a:rPr>
              <a:t>Streamlined preschool toys </a:t>
            </a:r>
            <a:endParaRPr sz="1000">
              <a:latin typeface="Inter Light"/>
              <a:ea typeface="Inter Light"/>
              <a:cs typeface="Inter Light"/>
              <a:sym typeface="Inter Light"/>
            </a:endParaRPr>
          </a:p>
          <a:p>
            <a:pPr indent="0" lvl="0" marL="0" rtl="0" algn="l">
              <a:lnSpc>
                <a:spcPct val="115000"/>
              </a:lnSpc>
              <a:spcBef>
                <a:spcPts val="0"/>
              </a:spcBef>
              <a:spcAft>
                <a:spcPts val="0"/>
              </a:spcAft>
              <a:buNone/>
            </a:pPr>
            <a:r>
              <a:rPr lang="en" sz="1000">
                <a:latin typeface="Inter Light"/>
                <a:ea typeface="Inter Light"/>
                <a:cs typeface="Inter Light"/>
                <a:sym typeface="Inter Light"/>
              </a:rPr>
              <a:t>(DUPLO &amp; Baby → LEGO Explore, 2002)</a:t>
            </a:r>
            <a:endParaRPr sz="1000">
              <a:latin typeface="Inter Light"/>
              <a:ea typeface="Inter Light"/>
              <a:cs typeface="Inter Light"/>
              <a:sym typeface="Inter Light"/>
            </a:endParaRPr>
          </a:p>
          <a:p>
            <a:pPr indent="0" lvl="0" marL="0" rtl="0" algn="l">
              <a:lnSpc>
                <a:spcPct val="115000"/>
              </a:lnSpc>
              <a:spcBef>
                <a:spcPts val="0"/>
              </a:spcBef>
              <a:spcAft>
                <a:spcPts val="0"/>
              </a:spcAft>
              <a:buNone/>
            </a:pPr>
            <a:r>
              <a:rPr lang="en" sz="1000">
                <a:latin typeface="Inter Light"/>
                <a:ea typeface="Inter Light"/>
                <a:cs typeface="Inter Light"/>
                <a:sym typeface="Inter Light"/>
              </a:rPr>
              <a:t>with a learning-through-play focus, </a:t>
            </a:r>
            <a:endParaRPr sz="1000">
              <a:latin typeface="Inter Light"/>
              <a:ea typeface="Inter Light"/>
              <a:cs typeface="Inter Light"/>
              <a:sym typeface="Inter Light"/>
            </a:endParaRPr>
          </a:p>
          <a:p>
            <a:pPr indent="0" lvl="0" marL="0" rtl="0" algn="l">
              <a:lnSpc>
                <a:spcPct val="115000"/>
              </a:lnSpc>
              <a:spcBef>
                <a:spcPts val="0"/>
              </a:spcBef>
              <a:spcAft>
                <a:spcPts val="0"/>
              </a:spcAft>
              <a:buNone/>
            </a:pPr>
            <a:r>
              <a:rPr lang="en" sz="1000">
                <a:latin typeface="Inter Light"/>
                <a:ea typeface="Inter Light"/>
                <a:cs typeface="Inter Light"/>
                <a:sym typeface="Inter Light"/>
              </a:rPr>
              <a:t>and extended the brand into everyday kids’ apparel via LEGO Wear </a:t>
            </a:r>
            <a:endParaRPr sz="1000">
              <a:latin typeface="Inter Light"/>
              <a:ea typeface="Inter Light"/>
              <a:cs typeface="Inter Light"/>
              <a:sym typeface="Inter Light"/>
            </a:endParaRPr>
          </a:p>
          <a:p>
            <a:pPr indent="0" lvl="0" marL="0" rtl="0" algn="l">
              <a:lnSpc>
                <a:spcPct val="115000"/>
              </a:lnSpc>
              <a:spcBef>
                <a:spcPts val="0"/>
              </a:spcBef>
              <a:spcAft>
                <a:spcPts val="0"/>
              </a:spcAft>
              <a:buNone/>
            </a:pPr>
            <a:r>
              <a:t/>
            </a:r>
            <a:endParaRPr sz="1000">
              <a:latin typeface="Inter Light"/>
              <a:ea typeface="Inter Light"/>
              <a:cs typeface="Inter Light"/>
              <a:sym typeface="Inter Light"/>
            </a:endParaRPr>
          </a:p>
          <a:p>
            <a:pPr indent="0" lvl="0" marL="0" rtl="0" algn="l">
              <a:lnSpc>
                <a:spcPct val="115000"/>
              </a:lnSpc>
              <a:spcBef>
                <a:spcPts val="0"/>
              </a:spcBef>
              <a:spcAft>
                <a:spcPts val="0"/>
              </a:spcAft>
              <a:buNone/>
            </a:pPr>
            <a:r>
              <a:rPr lang="en" sz="1000">
                <a:latin typeface="Inter Light"/>
                <a:ea typeface="Inter Light"/>
                <a:cs typeface="Inter Light"/>
                <a:sym typeface="Inter Light"/>
              </a:rPr>
              <a:t>Scattered bets in non-brick, </a:t>
            </a:r>
            <a:r>
              <a:rPr b="1" i="1" lang="en" sz="1000">
                <a:latin typeface="Inter"/>
                <a:ea typeface="Inter"/>
                <a:cs typeface="Inter"/>
                <a:sym typeface="Inter"/>
              </a:rPr>
              <a:t>lower-margin categories (apparel, non-system toys) diluted focus and operational discipline.</a:t>
            </a:r>
            <a:endParaRPr b="1" i="1" sz="1000">
              <a:latin typeface="Inter"/>
              <a:ea typeface="Inter"/>
              <a:cs typeface="Inter"/>
              <a:sym typeface="Inte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51"/>
          <p:cNvSpPr/>
          <p:nvPr/>
        </p:nvSpPr>
        <p:spPr>
          <a:xfrm>
            <a:off x="6845622" y="1381775"/>
            <a:ext cx="2300700" cy="3774600"/>
          </a:xfrm>
          <a:prstGeom prst="rect">
            <a:avLst/>
          </a:prstGeom>
          <a:gradFill>
            <a:gsLst>
              <a:gs pos="0">
                <a:schemeClr val="dk2"/>
              </a:gs>
              <a:gs pos="37000">
                <a:schemeClr val="lt1"/>
              </a:gs>
              <a:gs pos="100000">
                <a:schemeClr val="accent1"/>
              </a:gs>
            </a:gsLst>
            <a:lin ang="2700006"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a:ea typeface="Inter"/>
              <a:cs typeface="Inter"/>
              <a:sym typeface="Inter"/>
            </a:endParaRPr>
          </a:p>
        </p:txBody>
      </p:sp>
      <p:sp>
        <p:nvSpPr>
          <p:cNvPr id="489" name="Google Shape;489;p51"/>
          <p:cNvSpPr/>
          <p:nvPr/>
        </p:nvSpPr>
        <p:spPr>
          <a:xfrm>
            <a:off x="2376975" y="1381775"/>
            <a:ext cx="2300700" cy="3774600"/>
          </a:xfrm>
          <a:prstGeom prst="rect">
            <a:avLst/>
          </a:prstGeom>
          <a:gradFill>
            <a:gsLst>
              <a:gs pos="0">
                <a:schemeClr val="dk2"/>
              </a:gs>
              <a:gs pos="37000">
                <a:schemeClr val="lt1"/>
              </a:gs>
              <a:gs pos="100000">
                <a:schemeClr val="accent1"/>
              </a:gs>
            </a:gsLst>
            <a:lin ang="2700006"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a:ea typeface="Inter"/>
              <a:cs typeface="Inter"/>
              <a:sym typeface="Inter"/>
            </a:endParaRPr>
          </a:p>
        </p:txBody>
      </p:sp>
      <p:sp>
        <p:nvSpPr>
          <p:cNvPr id="490" name="Google Shape;490;p51"/>
          <p:cNvSpPr/>
          <p:nvPr/>
        </p:nvSpPr>
        <p:spPr>
          <a:xfrm>
            <a:off x="0" y="1381775"/>
            <a:ext cx="2376900" cy="3774600"/>
          </a:xfrm>
          <a:prstGeom prst="rect">
            <a:avLst/>
          </a:prstGeom>
          <a:gradFill>
            <a:gsLst>
              <a:gs pos="0">
                <a:schemeClr val="dk2"/>
              </a:gs>
              <a:gs pos="37000">
                <a:schemeClr val="lt1"/>
              </a:gs>
              <a:gs pos="100000">
                <a:schemeClr val="accent1"/>
              </a:gs>
            </a:gsLst>
            <a:lin ang="2700006"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a:ea typeface="Inter"/>
              <a:cs typeface="Inter"/>
              <a:sym typeface="Inter"/>
            </a:endParaRPr>
          </a:p>
        </p:txBody>
      </p:sp>
      <p:sp>
        <p:nvSpPr>
          <p:cNvPr id="491" name="Google Shape;491;p51"/>
          <p:cNvSpPr txBox="1"/>
          <p:nvPr>
            <p:ph idx="1" type="body"/>
          </p:nvPr>
        </p:nvSpPr>
        <p:spPr>
          <a:xfrm>
            <a:off x="284400" y="2801238"/>
            <a:ext cx="1794300" cy="1909800"/>
          </a:xfrm>
          <a:prstGeom prst="rect">
            <a:avLst/>
          </a:prstGeom>
        </p:spPr>
        <p:txBody>
          <a:bodyPr anchorCtr="0" anchor="t" bIns="91425" lIns="0" spcFirstLastPara="1" rIns="0" wrap="square" tIns="91425">
            <a:noAutofit/>
          </a:bodyPr>
          <a:lstStyle/>
          <a:p>
            <a:pPr indent="0" lvl="0" marL="0" rtl="0" algn="l">
              <a:spcBef>
                <a:spcPts val="0"/>
              </a:spcBef>
              <a:spcAft>
                <a:spcPts val="800"/>
              </a:spcAft>
              <a:buNone/>
            </a:pPr>
            <a:r>
              <a:rPr lang="en" sz="1200"/>
              <a:t>Due to the rise of the consumer-electronics market, kids were no longer interested in play material toy products.</a:t>
            </a:r>
            <a:endParaRPr sz="1200"/>
          </a:p>
        </p:txBody>
      </p:sp>
      <p:sp>
        <p:nvSpPr>
          <p:cNvPr id="492" name="Google Shape;492;p51"/>
          <p:cNvSpPr txBox="1"/>
          <p:nvPr>
            <p:ph idx="2" type="subTitle"/>
          </p:nvPr>
        </p:nvSpPr>
        <p:spPr>
          <a:xfrm>
            <a:off x="284400" y="1692125"/>
            <a:ext cx="1794300" cy="879600"/>
          </a:xfrm>
          <a:prstGeom prst="rect">
            <a:avLst/>
          </a:prstGeom>
        </p:spPr>
        <p:txBody>
          <a:bodyPr anchorCtr="0" anchor="t" bIns="91425" lIns="0" spcFirstLastPara="1" rIns="0" wrap="square" tIns="91425">
            <a:noAutofit/>
          </a:bodyPr>
          <a:lstStyle/>
          <a:p>
            <a:pPr indent="0" lvl="0" marL="0" rtl="0" algn="l">
              <a:spcBef>
                <a:spcPts val="0"/>
              </a:spcBef>
              <a:spcAft>
                <a:spcPts val="0"/>
              </a:spcAft>
              <a:buNone/>
            </a:pPr>
            <a:r>
              <a:rPr lang="en"/>
              <a:t>1. “Kids were getting older younger” </a:t>
            </a:r>
            <a:endParaRPr/>
          </a:p>
          <a:p>
            <a:pPr indent="0" lvl="0" marL="0" rtl="0" algn="l">
              <a:spcBef>
                <a:spcPts val="0"/>
              </a:spcBef>
              <a:spcAft>
                <a:spcPts val="0"/>
              </a:spcAft>
              <a:buNone/>
            </a:pPr>
            <a:r>
              <a:rPr lang="en"/>
              <a:t>- David Robertson</a:t>
            </a:r>
            <a:endParaRPr/>
          </a:p>
        </p:txBody>
      </p:sp>
      <p:sp>
        <p:nvSpPr>
          <p:cNvPr id="493" name="Google Shape;493;p51"/>
          <p:cNvSpPr txBox="1"/>
          <p:nvPr>
            <p:ph type="title"/>
          </p:nvPr>
        </p:nvSpPr>
        <p:spPr>
          <a:xfrm>
            <a:off x="284400" y="373625"/>
            <a:ext cx="9712200" cy="910200"/>
          </a:xfrm>
          <a:prstGeom prst="rect">
            <a:avLst/>
          </a:prstGeom>
        </p:spPr>
        <p:txBody>
          <a:bodyPr anchorCtr="0" anchor="b" bIns="91425" lIns="0" spcFirstLastPara="1" rIns="0" wrap="square" tIns="91425">
            <a:noAutofit/>
          </a:bodyPr>
          <a:lstStyle/>
          <a:p>
            <a:pPr indent="0" lvl="0" marL="0" rtl="0" algn="l">
              <a:spcBef>
                <a:spcPts val="0"/>
              </a:spcBef>
              <a:spcAft>
                <a:spcPts val="0"/>
              </a:spcAft>
              <a:buNone/>
            </a:pPr>
            <a:r>
              <a:rPr lang="en" sz="2600"/>
              <a:t>3 - </a:t>
            </a:r>
            <a:r>
              <a:rPr lang="en" sz="2600"/>
              <a:t>What Problems pushed LEGO close to Failure?</a:t>
            </a:r>
            <a:r>
              <a:rPr i="1" lang="en" sz="1800"/>
              <a:t>(Gabe)</a:t>
            </a:r>
            <a:endParaRPr i="1" sz="1800"/>
          </a:p>
        </p:txBody>
      </p:sp>
      <p:sp>
        <p:nvSpPr>
          <p:cNvPr id="494" name="Google Shape;494;p51"/>
          <p:cNvSpPr txBox="1"/>
          <p:nvPr>
            <p:ph idx="3" type="body"/>
          </p:nvPr>
        </p:nvSpPr>
        <p:spPr>
          <a:xfrm>
            <a:off x="2598143" y="2801238"/>
            <a:ext cx="1793700" cy="1909800"/>
          </a:xfrm>
          <a:prstGeom prst="rect">
            <a:avLst/>
          </a:prstGeom>
        </p:spPr>
        <p:txBody>
          <a:bodyPr anchorCtr="0" anchor="t" bIns="91425" lIns="0" spcFirstLastPara="1" rIns="0" wrap="square" tIns="91425">
            <a:noAutofit/>
          </a:bodyPr>
          <a:lstStyle/>
          <a:p>
            <a:pPr indent="0" lvl="0" marL="0" rtl="0" algn="l">
              <a:spcBef>
                <a:spcPts val="0"/>
              </a:spcBef>
              <a:spcAft>
                <a:spcPts val="800"/>
              </a:spcAft>
              <a:buNone/>
            </a:pPr>
            <a:r>
              <a:rPr lang="en" sz="1200"/>
              <a:t>LEGO’s </a:t>
            </a:r>
            <a:r>
              <a:rPr lang="en" sz="1200"/>
              <a:t>extensive</a:t>
            </a:r>
            <a:r>
              <a:rPr lang="en" sz="1200"/>
              <a:t> product portfolio </a:t>
            </a:r>
            <a:r>
              <a:rPr lang="en" sz="1200"/>
              <a:t>cannibalised</a:t>
            </a:r>
            <a:r>
              <a:rPr lang="en" sz="1200"/>
              <a:t> on the sales of its core products.</a:t>
            </a:r>
            <a:endParaRPr sz="1200"/>
          </a:p>
        </p:txBody>
      </p:sp>
      <p:sp>
        <p:nvSpPr>
          <p:cNvPr id="495" name="Google Shape;495;p51"/>
          <p:cNvSpPr txBox="1"/>
          <p:nvPr>
            <p:ph idx="4" type="subTitle"/>
          </p:nvPr>
        </p:nvSpPr>
        <p:spPr>
          <a:xfrm>
            <a:off x="2598146" y="1692116"/>
            <a:ext cx="1794300" cy="619800"/>
          </a:xfrm>
          <a:prstGeom prst="rect">
            <a:avLst/>
          </a:prstGeom>
        </p:spPr>
        <p:txBody>
          <a:bodyPr anchorCtr="0" anchor="t" bIns="91425" lIns="0" spcFirstLastPara="1" rIns="0" wrap="square" tIns="91425">
            <a:noAutofit/>
          </a:bodyPr>
          <a:lstStyle/>
          <a:p>
            <a:pPr indent="0" lvl="0" marL="0" rtl="0" algn="l">
              <a:spcBef>
                <a:spcPts val="0"/>
              </a:spcBef>
              <a:spcAft>
                <a:spcPts val="0"/>
              </a:spcAft>
              <a:buNone/>
            </a:pPr>
            <a:r>
              <a:rPr lang="en"/>
              <a:t>2. Too Innovative</a:t>
            </a:r>
            <a:endParaRPr/>
          </a:p>
        </p:txBody>
      </p:sp>
      <p:sp>
        <p:nvSpPr>
          <p:cNvPr id="496" name="Google Shape;496;p51"/>
          <p:cNvSpPr txBox="1"/>
          <p:nvPr>
            <p:ph idx="5" type="body"/>
          </p:nvPr>
        </p:nvSpPr>
        <p:spPr>
          <a:xfrm>
            <a:off x="7169375" y="2801238"/>
            <a:ext cx="1695000" cy="1909800"/>
          </a:xfrm>
          <a:prstGeom prst="rect">
            <a:avLst/>
          </a:prstGeom>
        </p:spPr>
        <p:txBody>
          <a:bodyPr anchorCtr="0" anchor="t" bIns="91425" lIns="0" spcFirstLastPara="1" rIns="0" wrap="square" tIns="91425">
            <a:noAutofit/>
          </a:bodyPr>
          <a:lstStyle/>
          <a:p>
            <a:pPr indent="0" lvl="0" marL="0" rtl="0" algn="l">
              <a:spcBef>
                <a:spcPts val="0"/>
              </a:spcBef>
              <a:spcAft>
                <a:spcPts val="800"/>
              </a:spcAft>
              <a:buNone/>
            </a:pPr>
            <a:r>
              <a:rPr lang="en" sz="1200"/>
              <a:t>The foreign exchange rate </a:t>
            </a:r>
            <a:r>
              <a:rPr lang="en" sz="1200"/>
              <a:t>between</a:t>
            </a:r>
            <a:r>
              <a:rPr lang="en" sz="1200"/>
              <a:t> the dollar and krone had declined, resulting in less earnings.</a:t>
            </a:r>
            <a:endParaRPr sz="1200"/>
          </a:p>
        </p:txBody>
      </p:sp>
      <p:sp>
        <p:nvSpPr>
          <p:cNvPr id="497" name="Google Shape;497;p51"/>
          <p:cNvSpPr txBox="1"/>
          <p:nvPr>
            <p:ph idx="6" type="subTitle"/>
          </p:nvPr>
        </p:nvSpPr>
        <p:spPr>
          <a:xfrm>
            <a:off x="7169878" y="1692125"/>
            <a:ext cx="1695000" cy="619800"/>
          </a:xfrm>
          <a:prstGeom prst="rect">
            <a:avLst/>
          </a:prstGeom>
        </p:spPr>
        <p:txBody>
          <a:bodyPr anchorCtr="0" anchor="t" bIns="91425" lIns="0" spcFirstLastPara="1" rIns="0" wrap="square" tIns="91425">
            <a:noAutofit/>
          </a:bodyPr>
          <a:lstStyle/>
          <a:p>
            <a:pPr indent="0" lvl="0" marL="0" rtl="0" algn="l">
              <a:spcBef>
                <a:spcPts val="0"/>
              </a:spcBef>
              <a:spcAft>
                <a:spcPts val="0"/>
              </a:spcAft>
              <a:buNone/>
            </a:pPr>
            <a:r>
              <a:rPr lang="en"/>
              <a:t>4</a:t>
            </a:r>
            <a:r>
              <a:rPr lang="en"/>
              <a:t>. Decline of the dollar</a:t>
            </a:r>
            <a:endParaRPr/>
          </a:p>
        </p:txBody>
      </p:sp>
      <p:sp>
        <p:nvSpPr>
          <p:cNvPr id="498" name="Google Shape;498;p51"/>
          <p:cNvSpPr txBox="1"/>
          <p:nvPr>
            <p:ph idx="12" type="sldNum"/>
          </p:nvPr>
        </p:nvSpPr>
        <p:spPr>
          <a:xfrm>
            <a:off x="8314451" y="64031"/>
            <a:ext cx="548700" cy="292500"/>
          </a:xfrm>
          <a:prstGeom prst="rect">
            <a:avLst/>
          </a:prstGeom>
        </p:spPr>
        <p:txBody>
          <a:bodyPr anchorCtr="0" anchor="t" bIns="91425" lIns="0" spcFirstLastPara="1" rIns="0" wrap="square" tIns="91425">
            <a:spAutoFit/>
          </a:bodyPr>
          <a:lstStyle/>
          <a:p>
            <a:pPr indent="0" lvl="0" marL="0" rtl="0" algn="r">
              <a:spcBef>
                <a:spcPts val="0"/>
              </a:spcBef>
              <a:spcAft>
                <a:spcPts val="0"/>
              </a:spcAft>
              <a:buNone/>
            </a:pPr>
            <a:fld id="{00000000-1234-1234-1234-123412341234}" type="slidenum">
              <a:rPr lang="en"/>
              <a:t>‹#›</a:t>
            </a:fld>
            <a:endParaRPr/>
          </a:p>
        </p:txBody>
      </p:sp>
      <p:sp>
        <p:nvSpPr>
          <p:cNvPr id="499" name="Google Shape;499;p51"/>
          <p:cNvSpPr/>
          <p:nvPr/>
        </p:nvSpPr>
        <p:spPr>
          <a:xfrm>
            <a:off x="4677750" y="1381775"/>
            <a:ext cx="2300700" cy="3774600"/>
          </a:xfrm>
          <a:prstGeom prst="rect">
            <a:avLst/>
          </a:prstGeom>
          <a:gradFill>
            <a:gsLst>
              <a:gs pos="0">
                <a:schemeClr val="dk2"/>
              </a:gs>
              <a:gs pos="37000">
                <a:schemeClr val="lt1"/>
              </a:gs>
              <a:gs pos="100000">
                <a:schemeClr val="accent1"/>
              </a:gs>
            </a:gsLst>
            <a:lin ang="2700006"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a:ea typeface="Inter"/>
              <a:cs typeface="Inter"/>
              <a:sym typeface="Inter"/>
            </a:endParaRPr>
          </a:p>
        </p:txBody>
      </p:sp>
      <p:sp>
        <p:nvSpPr>
          <p:cNvPr id="500" name="Google Shape;500;p51"/>
          <p:cNvSpPr txBox="1"/>
          <p:nvPr>
            <p:ph idx="4" type="subTitle"/>
          </p:nvPr>
        </p:nvSpPr>
        <p:spPr>
          <a:xfrm>
            <a:off x="4884009" y="1692116"/>
            <a:ext cx="1794300" cy="619800"/>
          </a:xfrm>
          <a:prstGeom prst="rect">
            <a:avLst/>
          </a:prstGeom>
        </p:spPr>
        <p:txBody>
          <a:bodyPr anchorCtr="0" anchor="t" bIns="91425" lIns="0" spcFirstLastPara="1" rIns="0" wrap="square" tIns="91425">
            <a:noAutofit/>
          </a:bodyPr>
          <a:lstStyle/>
          <a:p>
            <a:pPr indent="0" lvl="0" marL="0" rtl="0" algn="l">
              <a:spcBef>
                <a:spcPts val="0"/>
              </a:spcBef>
              <a:spcAft>
                <a:spcPts val="0"/>
              </a:spcAft>
              <a:buNone/>
            </a:pPr>
            <a:r>
              <a:rPr lang="en"/>
              <a:t>3. Shift in Bargaining Power</a:t>
            </a:r>
            <a:endParaRPr/>
          </a:p>
        </p:txBody>
      </p:sp>
      <p:sp>
        <p:nvSpPr>
          <p:cNvPr id="501" name="Google Shape;501;p51"/>
          <p:cNvSpPr txBox="1"/>
          <p:nvPr>
            <p:ph idx="3" type="body"/>
          </p:nvPr>
        </p:nvSpPr>
        <p:spPr>
          <a:xfrm>
            <a:off x="4928775" y="2801238"/>
            <a:ext cx="1793700" cy="1909800"/>
          </a:xfrm>
          <a:prstGeom prst="rect">
            <a:avLst/>
          </a:prstGeom>
        </p:spPr>
        <p:txBody>
          <a:bodyPr anchorCtr="0" anchor="t" bIns="91425" lIns="0" spcFirstLastPara="1" rIns="0" wrap="square" tIns="91425">
            <a:noAutofit/>
          </a:bodyPr>
          <a:lstStyle/>
          <a:p>
            <a:pPr indent="0" lvl="0" marL="0" rtl="0" algn="l">
              <a:spcBef>
                <a:spcPts val="0"/>
              </a:spcBef>
              <a:spcAft>
                <a:spcPts val="800"/>
              </a:spcAft>
              <a:buNone/>
            </a:pPr>
            <a:r>
              <a:rPr lang="en" sz="1200"/>
              <a:t>Toys were now being bought in larger stores, like Walmart. Sales at smaller retail stores began to fade, allowing larger ones to demand lower prices, exclusive products, and higher profit margins.</a:t>
            </a:r>
            <a:endParaRPr sz="1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pic>
        <p:nvPicPr>
          <p:cNvPr id="506" name="Google Shape;506;p52"/>
          <p:cNvPicPr preferRelativeResize="0"/>
          <p:nvPr/>
        </p:nvPicPr>
        <p:blipFill>
          <a:blip r:embed="rId3">
            <a:alphaModFix/>
          </a:blip>
          <a:stretch>
            <a:fillRect/>
          </a:stretch>
        </p:blipFill>
        <p:spPr>
          <a:xfrm>
            <a:off x="3735175" y="691238"/>
            <a:ext cx="4698550" cy="3663050"/>
          </a:xfrm>
          <a:prstGeom prst="rect">
            <a:avLst/>
          </a:prstGeom>
          <a:noFill/>
          <a:ln>
            <a:noFill/>
          </a:ln>
        </p:spPr>
      </p:pic>
      <p:sp>
        <p:nvSpPr>
          <p:cNvPr id="507" name="Google Shape;507;p52"/>
          <p:cNvSpPr txBox="1"/>
          <p:nvPr/>
        </p:nvSpPr>
        <p:spPr>
          <a:xfrm>
            <a:off x="3817300" y="4354289"/>
            <a:ext cx="3635400" cy="28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latin typeface="Inter"/>
                <a:ea typeface="Inter"/>
                <a:cs typeface="Inter"/>
                <a:sym typeface="Inter"/>
              </a:rPr>
              <a:t>(</a:t>
            </a:r>
            <a:r>
              <a:rPr lang="en" sz="900" u="sng">
                <a:solidFill>
                  <a:schemeClr val="hlink"/>
                </a:solidFill>
                <a:latin typeface="Inter"/>
                <a:ea typeface="Inter"/>
                <a:cs typeface="Inter"/>
                <a:sym typeface="Inter"/>
                <a:hlinkClick r:id="rId4"/>
              </a:rPr>
              <a:t>Annual Report 2003 LEGO Company</a:t>
            </a:r>
            <a:r>
              <a:rPr lang="en" sz="900">
                <a:latin typeface="Inter"/>
                <a:ea typeface="Inter"/>
                <a:cs typeface="Inter"/>
                <a:sym typeface="Inter"/>
              </a:rPr>
              <a:t>)</a:t>
            </a:r>
            <a:endParaRPr sz="900">
              <a:latin typeface="Inter"/>
              <a:ea typeface="Inter"/>
              <a:cs typeface="Inter"/>
              <a:sym typeface="Inter"/>
            </a:endParaRPr>
          </a:p>
        </p:txBody>
      </p:sp>
      <p:sp>
        <p:nvSpPr>
          <p:cNvPr id="508" name="Google Shape;508;p52"/>
          <p:cNvSpPr txBox="1"/>
          <p:nvPr/>
        </p:nvSpPr>
        <p:spPr>
          <a:xfrm>
            <a:off x="-14850" y="2169225"/>
            <a:ext cx="2966100" cy="26541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Inter Light"/>
              <a:buChar char="-"/>
            </a:pPr>
            <a:r>
              <a:rPr lang="en" sz="1800">
                <a:latin typeface="Inter Light"/>
                <a:ea typeface="Inter Light"/>
                <a:cs typeface="Inter Light"/>
                <a:sym typeface="Inter Light"/>
              </a:rPr>
              <a:t>Net sales declined </a:t>
            </a:r>
            <a:endParaRPr sz="1800">
              <a:latin typeface="Inter Light"/>
              <a:ea typeface="Inter Light"/>
              <a:cs typeface="Inter Light"/>
              <a:sym typeface="Inter Light"/>
            </a:endParaRPr>
          </a:p>
          <a:p>
            <a:pPr indent="0" lvl="0" marL="457200" rtl="0" algn="l">
              <a:spcBef>
                <a:spcPts val="0"/>
              </a:spcBef>
              <a:spcAft>
                <a:spcPts val="0"/>
              </a:spcAft>
              <a:buNone/>
            </a:pPr>
            <a:r>
              <a:rPr lang="en" sz="1800">
                <a:latin typeface="Inter Light"/>
                <a:ea typeface="Inter Light"/>
                <a:cs typeface="Inter Light"/>
                <a:sym typeface="Inter Light"/>
              </a:rPr>
              <a:t>by 3 billion krone between ‘03 and ‘02</a:t>
            </a:r>
            <a:endParaRPr sz="1800">
              <a:latin typeface="Inter Light"/>
              <a:ea typeface="Inter Light"/>
              <a:cs typeface="Inter Light"/>
              <a:sym typeface="Inter Light"/>
            </a:endParaRPr>
          </a:p>
          <a:p>
            <a:pPr indent="0" lvl="0" marL="457200" rtl="0" algn="l">
              <a:spcBef>
                <a:spcPts val="0"/>
              </a:spcBef>
              <a:spcAft>
                <a:spcPts val="0"/>
              </a:spcAft>
              <a:buNone/>
            </a:pPr>
            <a:r>
              <a:t/>
            </a:r>
            <a:endParaRPr sz="1800">
              <a:latin typeface="Inter Light"/>
              <a:ea typeface="Inter Light"/>
              <a:cs typeface="Inter Light"/>
              <a:sym typeface="Inter Light"/>
            </a:endParaRPr>
          </a:p>
          <a:p>
            <a:pPr indent="-342900" lvl="0" marL="457200" rtl="0" algn="l">
              <a:spcBef>
                <a:spcPts val="0"/>
              </a:spcBef>
              <a:spcAft>
                <a:spcPts val="0"/>
              </a:spcAft>
              <a:buSzPts val="1800"/>
              <a:buFont typeface="Inter Light"/>
              <a:buChar char="-"/>
            </a:pPr>
            <a:r>
              <a:rPr lang="en" sz="1800">
                <a:latin typeface="Inter Light"/>
                <a:ea typeface="Inter Light"/>
                <a:cs typeface="Inter Light"/>
                <a:sym typeface="Inter Light"/>
              </a:rPr>
              <a:t>Net earnings was a loss of 1.072 billion krone in ‘03</a:t>
            </a:r>
            <a:endParaRPr sz="1800">
              <a:latin typeface="Inter Light"/>
              <a:ea typeface="Inter Light"/>
              <a:cs typeface="Inter Light"/>
              <a:sym typeface="Inter Light"/>
            </a:endParaRPr>
          </a:p>
        </p:txBody>
      </p:sp>
      <p:sp>
        <p:nvSpPr>
          <p:cNvPr id="509" name="Google Shape;509;p52"/>
          <p:cNvSpPr txBox="1"/>
          <p:nvPr>
            <p:ph type="title"/>
          </p:nvPr>
        </p:nvSpPr>
        <p:spPr>
          <a:xfrm>
            <a:off x="296550" y="850675"/>
            <a:ext cx="2279700" cy="1186500"/>
          </a:xfrm>
          <a:prstGeom prst="rect">
            <a:avLst/>
          </a:prstGeom>
        </p:spPr>
        <p:txBody>
          <a:bodyPr anchorCtr="0" anchor="t" bIns="91425" lIns="0" spcFirstLastPara="1" rIns="0" wrap="square" tIns="91425">
            <a:noAutofit/>
          </a:bodyPr>
          <a:lstStyle/>
          <a:p>
            <a:pPr indent="0" lvl="0" marL="0" rtl="0" algn="l">
              <a:spcBef>
                <a:spcPts val="0"/>
              </a:spcBef>
              <a:spcAft>
                <a:spcPts val="0"/>
              </a:spcAft>
              <a:buNone/>
            </a:pPr>
            <a:r>
              <a:rPr lang="en">
                <a:latin typeface="Inter Light"/>
                <a:ea typeface="Inter Light"/>
                <a:cs typeface="Inter Light"/>
                <a:sym typeface="Inter Light"/>
              </a:rPr>
              <a:t>Key Points</a:t>
            </a:r>
            <a:endParaRPr>
              <a:latin typeface="Inter Light"/>
              <a:ea typeface="Inter Light"/>
              <a:cs typeface="Inter Light"/>
              <a:sym typeface="Inter Light"/>
            </a:endParaRPr>
          </a:p>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53"/>
          <p:cNvSpPr txBox="1"/>
          <p:nvPr>
            <p:ph type="title"/>
          </p:nvPr>
        </p:nvSpPr>
        <p:spPr>
          <a:xfrm>
            <a:off x="296550" y="850675"/>
            <a:ext cx="2279700" cy="1186500"/>
          </a:xfrm>
          <a:prstGeom prst="rect">
            <a:avLst/>
          </a:prstGeom>
        </p:spPr>
        <p:txBody>
          <a:bodyPr anchorCtr="0" anchor="t" bIns="91425" lIns="0" spcFirstLastPara="1" rIns="0" wrap="square" tIns="91425">
            <a:noAutofit/>
          </a:bodyPr>
          <a:lstStyle/>
          <a:p>
            <a:pPr indent="0" lvl="0" marL="0" rtl="0" algn="l">
              <a:spcBef>
                <a:spcPts val="0"/>
              </a:spcBef>
              <a:spcAft>
                <a:spcPts val="0"/>
              </a:spcAft>
              <a:buNone/>
            </a:pPr>
            <a:r>
              <a:rPr lang="en">
                <a:latin typeface="Inter Light"/>
                <a:ea typeface="Inter Light"/>
                <a:cs typeface="Inter Light"/>
                <a:sym typeface="Inter Light"/>
              </a:rPr>
              <a:t>Key Points</a:t>
            </a:r>
            <a:endParaRPr>
              <a:latin typeface="Inter Light"/>
              <a:ea typeface="Inter Light"/>
              <a:cs typeface="Inter Light"/>
              <a:sym typeface="Inter Light"/>
            </a:endParaRPr>
          </a:p>
          <a:p>
            <a:pPr indent="0" lvl="0" marL="0" rtl="0" algn="l">
              <a:spcBef>
                <a:spcPts val="0"/>
              </a:spcBef>
              <a:spcAft>
                <a:spcPts val="0"/>
              </a:spcAft>
              <a:buNone/>
            </a:pPr>
            <a:r>
              <a:t/>
            </a:r>
            <a:endParaRPr>
              <a:latin typeface="Inter Light"/>
              <a:ea typeface="Inter Light"/>
              <a:cs typeface="Inter Light"/>
              <a:sym typeface="Inter Light"/>
            </a:endParaRPr>
          </a:p>
        </p:txBody>
      </p:sp>
      <p:sp>
        <p:nvSpPr>
          <p:cNvPr id="515" name="Google Shape;515;p53"/>
          <p:cNvSpPr txBox="1"/>
          <p:nvPr/>
        </p:nvSpPr>
        <p:spPr>
          <a:xfrm>
            <a:off x="3607650" y="4271925"/>
            <a:ext cx="3135900" cy="348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900" u="sng">
                <a:latin typeface="Inter"/>
                <a:ea typeface="Inter"/>
                <a:cs typeface="Inter"/>
                <a:sym typeface="Inter"/>
              </a:rPr>
              <a:t>(</a:t>
            </a:r>
            <a:r>
              <a:rPr lang="en" sz="900" u="sng">
                <a:latin typeface="Inter"/>
                <a:ea typeface="Inter"/>
                <a:cs typeface="Inter"/>
                <a:sym typeface="Inter"/>
                <a:hlinkClick r:id="rId3"/>
              </a:rPr>
              <a:t>Annual Report 2004 LEGO Group</a:t>
            </a:r>
            <a:r>
              <a:rPr lang="en" sz="900" u="sng">
                <a:latin typeface="Inter"/>
                <a:ea typeface="Inter"/>
                <a:cs typeface="Inter"/>
                <a:sym typeface="Inter"/>
              </a:rPr>
              <a:t>)</a:t>
            </a:r>
            <a:endParaRPr sz="900" u="sng">
              <a:latin typeface="Inter"/>
              <a:ea typeface="Inter"/>
              <a:cs typeface="Inter"/>
              <a:sym typeface="Inter"/>
            </a:endParaRPr>
          </a:p>
        </p:txBody>
      </p:sp>
      <p:sp>
        <p:nvSpPr>
          <p:cNvPr id="516" name="Google Shape;516;p53"/>
          <p:cNvSpPr txBox="1"/>
          <p:nvPr/>
        </p:nvSpPr>
        <p:spPr>
          <a:xfrm>
            <a:off x="0" y="2205925"/>
            <a:ext cx="2977200" cy="26541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SzPts val="1800"/>
              <a:buFont typeface="Inter Light"/>
              <a:buChar char="-"/>
            </a:pPr>
            <a:r>
              <a:rPr lang="en" sz="1800">
                <a:latin typeface="Inter Light"/>
                <a:ea typeface="Inter Light"/>
                <a:cs typeface="Inter Light"/>
                <a:sym typeface="Inter Light"/>
              </a:rPr>
              <a:t>Net loss</a:t>
            </a:r>
            <a:r>
              <a:rPr lang="en" sz="1800">
                <a:latin typeface="Inter Light"/>
                <a:ea typeface="Inter Light"/>
                <a:cs typeface="Inter Light"/>
                <a:sym typeface="Inter Light"/>
              </a:rPr>
              <a:t> </a:t>
            </a:r>
            <a:r>
              <a:rPr lang="en" sz="1800">
                <a:latin typeface="Inter Light"/>
                <a:ea typeface="Inter Light"/>
                <a:cs typeface="Inter Light"/>
                <a:sym typeface="Inter Light"/>
              </a:rPr>
              <a:t>had grown by about 1 billion krone from ‘03 to ‘04</a:t>
            </a:r>
            <a:endParaRPr sz="1800">
              <a:latin typeface="Inter Light"/>
              <a:ea typeface="Inter Light"/>
              <a:cs typeface="Inter Light"/>
              <a:sym typeface="Inter Light"/>
            </a:endParaRPr>
          </a:p>
          <a:p>
            <a:pPr indent="0" lvl="0" marL="457200" marR="0" rtl="0" algn="l">
              <a:lnSpc>
                <a:spcPct val="100000"/>
              </a:lnSpc>
              <a:spcBef>
                <a:spcPts val="0"/>
              </a:spcBef>
              <a:spcAft>
                <a:spcPts val="0"/>
              </a:spcAft>
              <a:buNone/>
            </a:pPr>
            <a:r>
              <a:t/>
            </a:r>
            <a:endParaRPr sz="1800">
              <a:latin typeface="Inter Light"/>
              <a:ea typeface="Inter Light"/>
              <a:cs typeface="Inter Light"/>
              <a:sym typeface="Inter Light"/>
            </a:endParaRPr>
          </a:p>
          <a:p>
            <a:pPr indent="-342900" lvl="0" marL="457200" marR="0" rtl="0" algn="l">
              <a:lnSpc>
                <a:spcPct val="100000"/>
              </a:lnSpc>
              <a:spcBef>
                <a:spcPts val="0"/>
              </a:spcBef>
              <a:spcAft>
                <a:spcPts val="0"/>
              </a:spcAft>
              <a:buSzPts val="1800"/>
              <a:buFont typeface="Inter Light"/>
              <a:buChar char="-"/>
            </a:pPr>
            <a:r>
              <a:rPr lang="en" sz="1800">
                <a:latin typeface="Inter Light"/>
                <a:ea typeface="Inter Light"/>
                <a:cs typeface="Inter Light"/>
                <a:sym typeface="Inter Light"/>
              </a:rPr>
              <a:t>Net profit margin grew to -22% in ‘04</a:t>
            </a:r>
            <a:endParaRPr sz="1800">
              <a:latin typeface="Inter Light"/>
              <a:ea typeface="Inter Light"/>
              <a:cs typeface="Inter Light"/>
              <a:sym typeface="Inter Light"/>
            </a:endParaRPr>
          </a:p>
        </p:txBody>
      </p:sp>
      <p:pic>
        <p:nvPicPr>
          <p:cNvPr id="517" name="Google Shape;517;p53"/>
          <p:cNvPicPr preferRelativeResize="0"/>
          <p:nvPr/>
        </p:nvPicPr>
        <p:blipFill>
          <a:blip r:embed="rId4">
            <a:alphaModFix/>
          </a:blip>
          <a:stretch>
            <a:fillRect/>
          </a:stretch>
        </p:blipFill>
        <p:spPr>
          <a:xfrm>
            <a:off x="3938813" y="605025"/>
            <a:ext cx="4462125" cy="2320625"/>
          </a:xfrm>
          <a:prstGeom prst="rect">
            <a:avLst/>
          </a:prstGeom>
          <a:noFill/>
          <a:ln>
            <a:noFill/>
          </a:ln>
        </p:spPr>
      </p:pic>
      <p:pic>
        <p:nvPicPr>
          <p:cNvPr id="518" name="Google Shape;518;p53"/>
          <p:cNvPicPr preferRelativeResize="0"/>
          <p:nvPr/>
        </p:nvPicPr>
        <p:blipFill>
          <a:blip r:embed="rId5">
            <a:alphaModFix/>
          </a:blip>
          <a:stretch>
            <a:fillRect/>
          </a:stretch>
        </p:blipFill>
        <p:spPr>
          <a:xfrm>
            <a:off x="3607650" y="3119388"/>
            <a:ext cx="5124450" cy="11525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Yellow">
  <a:themeElements>
    <a:clrScheme name="Simple Light">
      <a:dk1>
        <a:srgbClr val="202124"/>
      </a:dk1>
      <a:lt1>
        <a:srgbClr val="FDFDFD"/>
      </a:lt1>
      <a:dk2>
        <a:srgbClr val="F2F2F2"/>
      </a:dk2>
      <a:lt2>
        <a:srgbClr val="999999"/>
      </a:lt2>
      <a:accent1>
        <a:srgbClr val="F9F933"/>
      </a:accent1>
      <a:accent2>
        <a:srgbClr val="FBFB74"/>
      </a:accent2>
      <a:accent3>
        <a:srgbClr val="FDFDC4"/>
      </a:accent3>
      <a:accent4>
        <a:srgbClr val="EDED07"/>
      </a:accent4>
      <a:accent5>
        <a:srgbClr val="DBDAD7"/>
      </a:accent5>
      <a:accent6>
        <a:srgbClr val="5A5959"/>
      </a:accent6>
      <a:hlink>
        <a:srgbClr val="20212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